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22" d="100"/>
          <a:sy n="122" d="100"/>
        </p:scale>
        <p:origin x="74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64E17-F0D4-DEA2-B0FA-2041AB748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BC3AAE-3530-6F45-EC7D-82E047EAD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37390-1496-4CA6-B72C-C31AB7E3F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9E51-5E18-5C42-9E2A-7028666B85EE}" type="datetimeFigureOut">
              <a:rPr lang="en-CN" smtClean="0"/>
              <a:t>2024/3/22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8B690-FE15-DE64-99CC-256DFB1F1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4880F-DEC3-CDD1-5806-D6A9E2DD2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2B45-0E7E-784C-8CF5-F0772CB8207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66526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EF398-8708-C928-5C09-BC24BA432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AB1013-FC6F-4731-EB01-ACB09B7A1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9D8B4-0A8B-A83B-AA2C-0C7FB46DF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9E51-5E18-5C42-9E2A-7028666B85EE}" type="datetimeFigureOut">
              <a:rPr lang="en-CN" smtClean="0"/>
              <a:t>2024/3/22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6EB2A-1E76-AC24-5E27-AA6B744EC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73065-9720-1996-AAE3-D7CCABD14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2B45-0E7E-784C-8CF5-F0772CB8207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61106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04CC29-7CD6-29C4-8F49-DF31312B2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67364C-9B5B-6984-6A60-6CE29D90C0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BA466-B275-5A03-C7AD-9D47FE8C3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9E51-5E18-5C42-9E2A-7028666B85EE}" type="datetimeFigureOut">
              <a:rPr lang="en-CN" smtClean="0"/>
              <a:t>2024/3/22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E4493-88E6-7D62-8E96-D3969B798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8716B-298A-69EF-5A09-EA1817D59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2B45-0E7E-784C-8CF5-F0772CB8207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7781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6EC78-6D45-E9C5-87D1-D82F90D7B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D6810-06BE-2F64-CCF1-376FB89B3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03701-3781-7ED5-EEFF-780B44FFD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9E51-5E18-5C42-9E2A-7028666B85EE}" type="datetimeFigureOut">
              <a:rPr lang="en-CN" smtClean="0"/>
              <a:t>2024/3/22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39F12-C9C6-9495-264E-AFDD8B4FA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94765-DF47-E86F-EBED-0DFC9AF7E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2B45-0E7E-784C-8CF5-F0772CB8207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43976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2F4A3-FFE8-6150-59B5-07120FDCB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6C504-62B9-1D43-1F88-D5739726C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11261-0C52-7C3A-7184-926DE6A08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9E51-5E18-5C42-9E2A-7028666B85EE}" type="datetimeFigureOut">
              <a:rPr lang="en-CN" smtClean="0"/>
              <a:t>2024/3/22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33144-9588-E37D-D1F5-C2F155F00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32E11-3484-5252-07A3-E9CF1351B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2B45-0E7E-784C-8CF5-F0772CB8207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4559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67E58-4E3A-8B87-AAA6-F782F4AF9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9BF7C-621F-9735-ABA0-5F7F8DEDF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1781CD-C78F-7CF7-12EC-C85B86816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D84E4D-FF2D-7594-9210-43FCE5069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9E51-5E18-5C42-9E2A-7028666B85EE}" type="datetimeFigureOut">
              <a:rPr lang="en-CN" smtClean="0"/>
              <a:t>2024/3/22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704E6-1FFD-E8BB-933B-0F2316DF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1C2CC1-9B5A-C54C-CF27-5943C1D14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2B45-0E7E-784C-8CF5-F0772CB8207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2687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E2C39-2BC3-FC92-ECE1-30042DD7F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FCAB2F-A39C-76CB-74CB-A5780D548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0027FA-A474-94DF-9651-F34FBDCF1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2CCC41-205C-AF1D-3624-59F7EA9511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EE4D4-016C-47D7-3FCA-CDF5A26696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4D4915-D689-FE4D-5793-E3E106880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9E51-5E18-5C42-9E2A-7028666B85EE}" type="datetimeFigureOut">
              <a:rPr lang="en-CN" smtClean="0"/>
              <a:t>2024/3/22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6F3DA8-EF76-27DD-CA11-7B900EB27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A8E240-F931-C7DF-CED5-870BA6D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2B45-0E7E-784C-8CF5-F0772CB8207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828528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C8A9B-01A4-582C-170C-A6FA65308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6F640A-C85B-B421-12FD-2AD2D8D85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9E51-5E18-5C42-9E2A-7028666B85EE}" type="datetimeFigureOut">
              <a:rPr lang="en-CN" smtClean="0"/>
              <a:t>2024/3/22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96B17-F2AD-E005-9DD4-2556ABA00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C57108-EDCD-0D9C-3445-616391584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2B45-0E7E-784C-8CF5-F0772CB8207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50110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E3246F-5B7A-BBAC-6340-B580B8824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9E51-5E18-5C42-9E2A-7028666B85EE}" type="datetimeFigureOut">
              <a:rPr lang="en-CN" smtClean="0"/>
              <a:t>2024/3/22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4557B-3B92-70BE-97CC-0C119B44F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73605-E2A7-763F-6901-F0BA82EC4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2B45-0E7E-784C-8CF5-F0772CB8207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408999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D2B2E-CABF-91DB-E55A-671A8354E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678AF-416B-E9AA-0B80-E9C679B57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DCE615-5EE0-232A-0A14-EA7B488B3B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445D56-6D05-7025-F397-34F804066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9E51-5E18-5C42-9E2A-7028666B85EE}" type="datetimeFigureOut">
              <a:rPr lang="en-CN" smtClean="0"/>
              <a:t>2024/3/22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1B6FE-0AA0-1FA2-E7FE-879DCFEF3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A01AF8-43D4-62E6-34B6-EED5006BF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2B45-0E7E-784C-8CF5-F0772CB8207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99199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1E30B-28AC-5E35-28EF-530500A73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72F6FC-A6A0-BC6B-9CBC-5CBFCF4C1B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F08AC-6F15-6A12-E34D-DEB2F3462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DDE972-52C2-5FEB-6FA6-FA3FB4148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9E51-5E18-5C42-9E2A-7028666B85EE}" type="datetimeFigureOut">
              <a:rPr lang="en-CN" smtClean="0"/>
              <a:t>2024/3/22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E1F415-E45F-075A-1060-D5C31B536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D77E65-2BDA-A544-A0F6-25D8743CA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2B45-0E7E-784C-8CF5-F0772CB8207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96890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130EE9-6061-595E-14E6-D4825C49D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941D3-9EEF-94DC-3223-89EAE2C01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4ABC4-F8EA-7E79-543D-B4BCFBE85C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89E51-5E18-5C42-9E2A-7028666B85EE}" type="datetimeFigureOut">
              <a:rPr lang="en-CN" smtClean="0"/>
              <a:t>2024/3/22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FB824-9150-071E-C1B8-98E1F316C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35187-E5B6-1176-7C6C-75B84DC95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62B45-0E7E-784C-8CF5-F0772CB8207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92737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7E010-2EE3-E136-C106-C1B0725851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N" dirty="0"/>
              <a:t>Promiz – PZ-30041 - Wall Charger 20W (Fast Charger)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CE6BAA-AEFC-CBBA-C4BC-4C8A30DA07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785096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E69935-9299-9998-F198-8402B8345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014" y="4876799"/>
            <a:ext cx="10515600" cy="1720577"/>
          </a:xfrm>
        </p:spPr>
        <p:txBody>
          <a:bodyPr>
            <a:normAutofit lnSpcReduction="10000"/>
          </a:bodyPr>
          <a:lstStyle/>
          <a:p>
            <a:r>
              <a:rPr lang="en-CN" dirty="0"/>
              <a:t>Article code: PZ-30041</a:t>
            </a:r>
          </a:p>
          <a:p>
            <a:r>
              <a:rPr lang="en-CN" dirty="0"/>
              <a:t>Lot no.:ACC22010 (Intern lot nummer, traceerbaar dmv inkoop datum)</a:t>
            </a:r>
          </a:p>
          <a:p>
            <a:r>
              <a:rPr lang="en-CN" dirty="0"/>
              <a:t>Importeur gegevens 2Service B.V.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14379553-73CB-8927-17BF-8E2B9A4DA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212" y="511284"/>
            <a:ext cx="8997576" cy="404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61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03476-995D-A603-F03E-DAB359306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70822-8A6C-0501-B3C8-BC0FCA18E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917" y="1825625"/>
            <a:ext cx="6865882" cy="4351338"/>
          </a:xfrm>
        </p:spPr>
        <p:txBody>
          <a:bodyPr/>
          <a:lstStyle/>
          <a:p>
            <a:r>
              <a:rPr lang="en-CN" dirty="0"/>
              <a:t>Linksboven streepjescode het model nummer “PZ-30041”</a:t>
            </a:r>
          </a:p>
          <a:p>
            <a:r>
              <a:rPr lang="en-CN" dirty="0"/>
              <a:t>Rechtboven streepsjescode het lot No. “ACC22010” </a:t>
            </a:r>
          </a:p>
          <a:p>
            <a:r>
              <a:rPr lang="en-CN" dirty="0"/>
              <a:t>Importeur gegevens 2Service B.V.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FBC779-C7A0-3D82-D4F4-4F6635E07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84" y="0"/>
            <a:ext cx="3840537" cy="686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52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64269-F7C1-EAEB-D6C2-FF4A4BE5B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BA850-8DF8-2650-53FD-712CA8550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91A9BC-E37E-49F7-C39D-64D148FFC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614" y="378263"/>
            <a:ext cx="7772400" cy="403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97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B8C40-EE2C-FE69-D468-434AC7E8B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9E4DC-173A-9E68-0BB3-0B1C32F15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25F879-8A21-72D0-29EB-E53B206D4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371364"/>
            <a:ext cx="7772400" cy="411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62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390C6-D7A0-1179-7B66-E789C4281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5670C-E697-A9D3-6AFD-4D8307200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DA4745-CE13-415B-1998-AE7679648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000" y="0"/>
            <a:ext cx="565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23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4317A-955F-2EA4-AD93-3CCE75D26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4CBFC-0DA8-0C74-331B-FDDA9DDFE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740D36-5F76-1A5F-6651-C1171DB20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81037"/>
            <a:ext cx="3187700" cy="5270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2CE31B-5CB3-8096-07F0-24604EEFE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8993" y="318376"/>
            <a:ext cx="2589636" cy="3014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914A29-86D8-33BE-0612-B4891342B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8878" y="3525127"/>
            <a:ext cx="6479902" cy="292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24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60</Words>
  <Application>Microsoft Macintosh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Promiz – PZ-30041 - Wall Charger 20W (Fast Charger)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Promiz – PZ-30041 - Wall Charger 20W (Fast Charger)</dc:title>
  <dc:creator>Hugo Kan</dc:creator>
  <cp:lastModifiedBy>Hugo Kan</cp:lastModifiedBy>
  <cp:revision>1</cp:revision>
  <dcterms:created xsi:type="dcterms:W3CDTF">2024-03-22T06:15:42Z</dcterms:created>
  <dcterms:modified xsi:type="dcterms:W3CDTF">2024-03-22T06:25:01Z</dcterms:modified>
</cp:coreProperties>
</file>