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9" r:id="rId2"/>
    <p:sldId id="335" r:id="rId3"/>
    <p:sldId id="295" r:id="rId4"/>
    <p:sldId id="333" r:id="rId5"/>
    <p:sldId id="318" r:id="rId6"/>
    <p:sldId id="323" r:id="rId7"/>
    <p:sldId id="319" r:id="rId8"/>
    <p:sldId id="320" r:id="rId9"/>
    <p:sldId id="330" r:id="rId10"/>
    <p:sldId id="331" r:id="rId11"/>
    <p:sldId id="325" r:id="rId12"/>
    <p:sldId id="326" r:id="rId13"/>
    <p:sldId id="329" r:id="rId14"/>
    <p:sldId id="324" r:id="rId15"/>
    <p:sldId id="297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164"/>
    <a:srgbClr val="A61616"/>
    <a:srgbClr val="3C5D8E"/>
    <a:srgbClr val="0081C4"/>
    <a:srgbClr val="5FBAA2"/>
    <a:srgbClr val="694688"/>
    <a:srgbClr val="F9B234"/>
    <a:srgbClr val="E47940"/>
    <a:srgbClr val="3A4555"/>
    <a:srgbClr val="018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co Spreeuwers" userId="982ed132-0f93-4f2d-84be-8867489068ca" providerId="ADAL" clId="{8F2AE176-FEBA-274B-A319-BA7E8BE7D85A}"/>
    <pc:docChg chg="addSld modSld">
      <pc:chgData name="Remco Spreeuwers" userId="982ed132-0f93-4f2d-84be-8867489068ca" providerId="ADAL" clId="{8F2AE176-FEBA-274B-A319-BA7E8BE7D85A}" dt="2022-11-02T14:17:30.677" v="16" actId="1076"/>
      <pc:docMkLst>
        <pc:docMk/>
      </pc:docMkLst>
      <pc:sldChg chg="addSp delSp modSp new mod">
        <pc:chgData name="Remco Spreeuwers" userId="982ed132-0f93-4f2d-84be-8867489068ca" providerId="ADAL" clId="{8F2AE176-FEBA-274B-A319-BA7E8BE7D85A}" dt="2022-11-02T14:17:30.677" v="16" actId="1076"/>
        <pc:sldMkLst>
          <pc:docMk/>
          <pc:sldMk cId="2841256085" sldId="334"/>
        </pc:sldMkLst>
        <pc:spChg chg="mod">
          <ac:chgData name="Remco Spreeuwers" userId="982ed132-0f93-4f2d-84be-8867489068ca" providerId="ADAL" clId="{8F2AE176-FEBA-274B-A319-BA7E8BE7D85A}" dt="2022-11-02T13:34:17.814" v="2" actId="20577"/>
          <ac:spMkLst>
            <pc:docMk/>
            <pc:sldMk cId="2841256085" sldId="334"/>
            <ac:spMk id="3" creationId="{D78B938C-4BC6-289E-98FA-D51F6DEB8D34}"/>
          </ac:spMkLst>
        </pc:spChg>
        <pc:spChg chg="add mod">
          <ac:chgData name="Remco Spreeuwers" userId="982ed132-0f93-4f2d-84be-8867489068ca" providerId="ADAL" clId="{8F2AE176-FEBA-274B-A319-BA7E8BE7D85A}" dt="2022-11-02T14:07:06.928" v="10" actId="14100"/>
          <ac:spMkLst>
            <pc:docMk/>
            <pc:sldMk cId="2841256085" sldId="334"/>
            <ac:spMk id="5" creationId="{203625B1-8CBC-0C85-DC9C-BB522FD0E6B0}"/>
          </ac:spMkLst>
        </pc:spChg>
        <pc:spChg chg="add mod">
          <ac:chgData name="Remco Spreeuwers" userId="982ed132-0f93-4f2d-84be-8867489068ca" providerId="ADAL" clId="{8F2AE176-FEBA-274B-A319-BA7E8BE7D85A}" dt="2022-11-02T14:12:31.921" v="13" actId="14100"/>
          <ac:spMkLst>
            <pc:docMk/>
            <pc:sldMk cId="2841256085" sldId="334"/>
            <ac:spMk id="7" creationId="{83C8DF74-74EB-95C9-1748-FDC61F1E7A34}"/>
          </ac:spMkLst>
        </pc:spChg>
        <pc:spChg chg="add mod">
          <ac:chgData name="Remco Spreeuwers" userId="982ed132-0f93-4f2d-84be-8867489068ca" providerId="ADAL" clId="{8F2AE176-FEBA-274B-A319-BA7E8BE7D85A}" dt="2022-11-02T14:17:30.677" v="16" actId="1076"/>
          <ac:spMkLst>
            <pc:docMk/>
            <pc:sldMk cId="2841256085" sldId="334"/>
            <ac:spMk id="9" creationId="{36C6B696-C47A-EC3F-EC62-E1CCB18EEBB1}"/>
          </ac:spMkLst>
        </pc:spChg>
        <pc:picChg chg="add mod">
          <ac:chgData name="Remco Spreeuwers" userId="982ed132-0f93-4f2d-84be-8867489068ca" providerId="ADAL" clId="{8F2AE176-FEBA-274B-A319-BA7E8BE7D85A}" dt="2022-11-02T14:17:27.748" v="15" actId="1076"/>
          <ac:picMkLst>
            <pc:docMk/>
            <pc:sldMk cId="2841256085" sldId="334"/>
            <ac:picMk id="1026" creationId="{40852EAB-D325-0F73-B8F0-94F94806E1D5}"/>
          </ac:picMkLst>
        </pc:picChg>
        <pc:picChg chg="add del">
          <ac:chgData name="Remco Spreeuwers" userId="982ed132-0f93-4f2d-84be-8867489068ca" providerId="ADAL" clId="{8F2AE176-FEBA-274B-A319-BA7E8BE7D85A}" dt="2022-11-02T14:06:45.627" v="6" actId="478"/>
          <ac:picMkLst>
            <pc:docMk/>
            <pc:sldMk cId="2841256085" sldId="334"/>
            <ac:picMk id="1028" creationId="{7B18ECE2-D654-E95E-C96A-9A056350103F}"/>
          </ac:picMkLst>
        </pc:picChg>
      </pc:sldChg>
    </pc:docChg>
  </pc:docChgLst>
  <pc:docChgLst>
    <pc:chgData name="Remco Spreeuwers" userId="982ed132-0f93-4f2d-84be-8867489068ca" providerId="ADAL" clId="{963F8EDC-BFEE-4615-92AC-FB3DD7CE5261}"/>
    <pc:docChg chg="undo custSel addSld delSld modSld">
      <pc:chgData name="Remco Spreeuwers" userId="982ed132-0f93-4f2d-84be-8867489068ca" providerId="ADAL" clId="{963F8EDC-BFEE-4615-92AC-FB3DD7CE5261}" dt="2022-11-22T11:19:44.486" v="189" actId="47"/>
      <pc:docMkLst>
        <pc:docMk/>
      </pc:docMkLst>
      <pc:sldChg chg="add">
        <pc:chgData name="Remco Spreeuwers" userId="982ed132-0f93-4f2d-84be-8867489068ca" providerId="ADAL" clId="{963F8EDC-BFEE-4615-92AC-FB3DD7CE5261}" dt="2022-11-03T07:49:44.624" v="1"/>
        <pc:sldMkLst>
          <pc:docMk/>
          <pc:sldMk cId="743909965" sldId="289"/>
        </pc:sldMkLst>
      </pc:sldChg>
      <pc:sldChg chg="delSp modSp del mod">
        <pc:chgData name="Remco Spreeuwers" userId="982ed132-0f93-4f2d-84be-8867489068ca" providerId="ADAL" clId="{963F8EDC-BFEE-4615-92AC-FB3DD7CE5261}" dt="2022-11-03T07:50:40.990" v="12" actId="47"/>
        <pc:sldMkLst>
          <pc:docMk/>
          <pc:sldMk cId="2326392569" sldId="291"/>
        </pc:sldMkLst>
        <pc:spChg chg="mod">
          <ac:chgData name="Remco Spreeuwers" userId="982ed132-0f93-4f2d-84be-8867489068ca" providerId="ADAL" clId="{963F8EDC-BFEE-4615-92AC-FB3DD7CE5261}" dt="2022-11-03T07:50:02.885" v="2" actId="1076"/>
          <ac:spMkLst>
            <pc:docMk/>
            <pc:sldMk cId="2326392569" sldId="291"/>
            <ac:spMk id="7" creationId="{5D40F50F-E716-9942-B2B7-05B173FB5305}"/>
          </ac:spMkLst>
        </pc:spChg>
        <pc:picChg chg="del">
          <ac:chgData name="Remco Spreeuwers" userId="982ed132-0f93-4f2d-84be-8867489068ca" providerId="ADAL" clId="{963F8EDC-BFEE-4615-92AC-FB3DD7CE5261}" dt="2022-11-03T07:49:29.858" v="0" actId="478"/>
          <ac:picMkLst>
            <pc:docMk/>
            <pc:sldMk cId="2326392569" sldId="291"/>
            <ac:picMk id="10" creationId="{8F43DA10-2331-49AB-8BBA-3A5F248D2100}"/>
          </ac:picMkLst>
        </pc:picChg>
        <pc:picChg chg="del mod">
          <ac:chgData name="Remco Spreeuwers" userId="982ed132-0f93-4f2d-84be-8867489068ca" providerId="ADAL" clId="{963F8EDC-BFEE-4615-92AC-FB3DD7CE5261}" dt="2022-11-03T07:50:24.105" v="7" actId="21"/>
          <ac:picMkLst>
            <pc:docMk/>
            <pc:sldMk cId="2326392569" sldId="291"/>
            <ac:picMk id="8194" creationId="{A754C996-A744-4219-B47F-57A6862A5B20}"/>
          </ac:picMkLst>
        </pc:picChg>
      </pc:sldChg>
      <pc:sldChg chg="addSp delSp modSp mod">
        <pc:chgData name="Remco Spreeuwers" userId="982ed132-0f93-4f2d-84be-8867489068ca" providerId="ADAL" clId="{963F8EDC-BFEE-4615-92AC-FB3DD7CE5261}" dt="2022-11-03T07:54:22.621" v="92" actId="1076"/>
        <pc:sldMkLst>
          <pc:docMk/>
          <pc:sldMk cId="3374752311" sldId="295"/>
        </pc:sldMkLst>
        <pc:spChg chg="del">
          <ac:chgData name="Remco Spreeuwers" userId="982ed132-0f93-4f2d-84be-8867489068ca" providerId="ADAL" clId="{963F8EDC-BFEE-4615-92AC-FB3DD7CE5261}" dt="2022-11-03T07:51:01.073" v="15" actId="478"/>
          <ac:spMkLst>
            <pc:docMk/>
            <pc:sldMk cId="3374752311" sldId="295"/>
            <ac:spMk id="2" creationId="{EBB361D2-7BEA-42ED-88EC-C6343644CF55}"/>
          </ac:spMkLst>
        </pc:spChg>
        <pc:spChg chg="add del mod">
          <ac:chgData name="Remco Spreeuwers" userId="982ed132-0f93-4f2d-84be-8867489068ca" providerId="ADAL" clId="{963F8EDC-BFEE-4615-92AC-FB3DD7CE5261}" dt="2022-11-03T07:50:58.426" v="14"/>
          <ac:spMkLst>
            <pc:docMk/>
            <pc:sldMk cId="3374752311" sldId="295"/>
            <ac:spMk id="3" creationId="{271BB723-E146-08FE-9168-0DB143D8D3B5}"/>
          </ac:spMkLst>
        </pc:spChg>
        <pc:spChg chg="add del mod">
          <ac:chgData name="Remco Spreeuwers" userId="982ed132-0f93-4f2d-84be-8867489068ca" providerId="ADAL" clId="{963F8EDC-BFEE-4615-92AC-FB3DD7CE5261}" dt="2022-11-03T07:51:35.466" v="20"/>
          <ac:spMkLst>
            <pc:docMk/>
            <pc:sldMk cId="3374752311" sldId="295"/>
            <ac:spMk id="5" creationId="{DD429B28-F756-1794-FE84-9088196071C4}"/>
          </ac:spMkLst>
        </pc:spChg>
        <pc:spChg chg="add del mod ord">
          <ac:chgData name="Remco Spreeuwers" userId="982ed132-0f93-4f2d-84be-8867489068ca" providerId="ADAL" clId="{963F8EDC-BFEE-4615-92AC-FB3DD7CE5261}" dt="2022-11-03T07:51:35.466" v="20"/>
          <ac:spMkLst>
            <pc:docMk/>
            <pc:sldMk cId="3374752311" sldId="295"/>
            <ac:spMk id="6" creationId="{B09A3974-82DC-B8BD-20EE-8CC28CA2D786}"/>
          </ac:spMkLst>
        </pc:spChg>
        <pc:spChg chg="add mod">
          <ac:chgData name="Remco Spreeuwers" userId="982ed132-0f93-4f2d-84be-8867489068ca" providerId="ADAL" clId="{963F8EDC-BFEE-4615-92AC-FB3DD7CE5261}" dt="2022-11-03T07:52:05.614" v="21"/>
          <ac:spMkLst>
            <pc:docMk/>
            <pc:sldMk cId="3374752311" sldId="295"/>
            <ac:spMk id="16" creationId="{4EFBCE8C-C1D5-9810-0BDB-74F5919DCA41}"/>
          </ac:spMkLst>
        </pc:spChg>
        <pc:spChg chg="add del mod">
          <ac:chgData name="Remco Spreeuwers" userId="982ed132-0f93-4f2d-84be-8867489068ca" providerId="ADAL" clId="{963F8EDC-BFEE-4615-92AC-FB3DD7CE5261}" dt="2022-11-03T07:52:12.206" v="23"/>
          <ac:spMkLst>
            <pc:docMk/>
            <pc:sldMk cId="3374752311" sldId="295"/>
            <ac:spMk id="18" creationId="{638989DC-F33A-439B-BD60-4918468555E4}"/>
          </ac:spMkLst>
        </pc:spChg>
        <pc:picChg chg="add del mod">
          <ac:chgData name="Remco Spreeuwers" userId="982ed132-0f93-4f2d-84be-8867489068ca" providerId="ADAL" clId="{963F8EDC-BFEE-4615-92AC-FB3DD7CE5261}" dt="2022-11-03T07:50:58.426" v="14"/>
          <ac:picMkLst>
            <pc:docMk/>
            <pc:sldMk cId="3374752311" sldId="295"/>
            <ac:picMk id="4" creationId="{6B18F081-F4C1-0E89-AF00-E96255F09A70}"/>
          </ac:picMkLst>
        </pc:picChg>
        <pc:picChg chg="del">
          <ac:chgData name="Remco Spreeuwers" userId="982ed132-0f93-4f2d-84be-8867489068ca" providerId="ADAL" clId="{963F8EDC-BFEE-4615-92AC-FB3DD7CE5261}" dt="2022-11-03T07:51:03.422" v="16" actId="478"/>
          <ac:picMkLst>
            <pc:docMk/>
            <pc:sldMk cId="3374752311" sldId="295"/>
            <ac:picMk id="10" creationId="{EBB3D469-654D-479E-93FE-D65D41408F4F}"/>
          </ac:picMkLst>
        </pc:picChg>
        <pc:picChg chg="add del mod">
          <ac:chgData name="Remco Spreeuwers" userId="982ed132-0f93-4f2d-84be-8867489068ca" providerId="ADAL" clId="{963F8EDC-BFEE-4615-92AC-FB3DD7CE5261}" dt="2022-11-03T07:51:35.466" v="20"/>
          <ac:picMkLst>
            <pc:docMk/>
            <pc:sldMk cId="3374752311" sldId="295"/>
            <ac:picMk id="11" creationId="{1678A7DA-40A4-8347-3088-6151BCE0053A}"/>
          </ac:picMkLst>
        </pc:picChg>
        <pc:picChg chg="mod">
          <ac:chgData name="Remco Spreeuwers" userId="982ed132-0f93-4f2d-84be-8867489068ca" providerId="ADAL" clId="{963F8EDC-BFEE-4615-92AC-FB3DD7CE5261}" dt="2022-11-03T07:54:13.805" v="90" actId="1076"/>
          <ac:picMkLst>
            <pc:docMk/>
            <pc:sldMk cId="3374752311" sldId="295"/>
            <ac:picMk id="13" creationId="{C3C2DA31-FFBE-45D0-9E00-8D6B0B622211}"/>
          </ac:picMkLst>
        </pc:picChg>
        <pc:picChg chg="mod">
          <ac:chgData name="Remco Spreeuwers" userId="982ed132-0f93-4f2d-84be-8867489068ca" providerId="ADAL" clId="{963F8EDC-BFEE-4615-92AC-FB3DD7CE5261}" dt="2022-11-03T07:54:20.133" v="91" actId="1076"/>
          <ac:picMkLst>
            <pc:docMk/>
            <pc:sldMk cId="3374752311" sldId="295"/>
            <ac:picMk id="14" creationId="{7B829892-5991-4E19-9413-A164E10C850C}"/>
          </ac:picMkLst>
        </pc:picChg>
        <pc:picChg chg="mod">
          <ac:chgData name="Remco Spreeuwers" userId="982ed132-0f93-4f2d-84be-8867489068ca" providerId="ADAL" clId="{963F8EDC-BFEE-4615-92AC-FB3DD7CE5261}" dt="2022-11-03T07:54:22.621" v="92" actId="1076"/>
          <ac:picMkLst>
            <pc:docMk/>
            <pc:sldMk cId="3374752311" sldId="295"/>
            <ac:picMk id="15" creationId="{4D5ECC73-C6E7-4739-AE8C-9702886C2DC7}"/>
          </ac:picMkLst>
        </pc:picChg>
        <pc:picChg chg="add mod">
          <ac:chgData name="Remco Spreeuwers" userId="982ed132-0f93-4f2d-84be-8867489068ca" providerId="ADAL" clId="{963F8EDC-BFEE-4615-92AC-FB3DD7CE5261}" dt="2022-11-03T07:52:05.614" v="21"/>
          <ac:picMkLst>
            <pc:docMk/>
            <pc:sldMk cId="3374752311" sldId="295"/>
            <ac:picMk id="17" creationId="{C46026FF-C7E1-27FC-A24A-4B24B65239D9}"/>
          </ac:picMkLst>
        </pc:picChg>
        <pc:picChg chg="add del mod">
          <ac:chgData name="Remco Spreeuwers" userId="982ed132-0f93-4f2d-84be-8867489068ca" providerId="ADAL" clId="{963F8EDC-BFEE-4615-92AC-FB3DD7CE5261}" dt="2022-11-03T07:52:12.206" v="23"/>
          <ac:picMkLst>
            <pc:docMk/>
            <pc:sldMk cId="3374752311" sldId="295"/>
            <ac:picMk id="19" creationId="{8EBD1DD4-9882-9B92-711B-38C9B81438E3}"/>
          </ac:picMkLst>
        </pc:picChg>
      </pc:sldChg>
      <pc:sldChg chg="addSp delSp modSp mod">
        <pc:chgData name="Remco Spreeuwers" userId="982ed132-0f93-4f2d-84be-8867489068ca" providerId="ADAL" clId="{963F8EDC-BFEE-4615-92AC-FB3DD7CE5261}" dt="2022-11-03T07:58:43.873" v="150" actId="478"/>
        <pc:sldMkLst>
          <pc:docMk/>
          <pc:sldMk cId="3950025771" sldId="297"/>
        </pc:sldMkLst>
        <pc:spChg chg="del">
          <ac:chgData name="Remco Spreeuwers" userId="982ed132-0f93-4f2d-84be-8867489068ca" providerId="ADAL" clId="{963F8EDC-BFEE-4615-92AC-FB3DD7CE5261}" dt="2022-11-03T07:58:43.873" v="150" actId="478"/>
          <ac:spMkLst>
            <pc:docMk/>
            <pc:sldMk cId="3950025771" sldId="297"/>
            <ac:spMk id="10" creationId="{475E28DD-F502-4A72-9309-8B249FCC86A5}"/>
          </ac:spMkLst>
        </pc:spChg>
        <pc:picChg chg="add del mod">
          <ac:chgData name="Remco Spreeuwers" userId="982ed132-0f93-4f2d-84be-8867489068ca" providerId="ADAL" clId="{963F8EDC-BFEE-4615-92AC-FB3DD7CE5261}" dt="2022-11-03T07:55:07.652" v="108"/>
          <ac:picMkLst>
            <pc:docMk/>
            <pc:sldMk cId="3950025771" sldId="297"/>
            <ac:picMk id="2" creationId="{17D51645-8105-D04C-99B3-46B448C998A7}"/>
          </ac:picMkLst>
        </pc:picChg>
        <pc:picChg chg="add del mod">
          <ac:chgData name="Remco Spreeuwers" userId="982ed132-0f93-4f2d-84be-8867489068ca" providerId="ADAL" clId="{963F8EDC-BFEE-4615-92AC-FB3DD7CE5261}" dt="2022-11-03T07:55:07.652" v="108"/>
          <ac:picMkLst>
            <pc:docMk/>
            <pc:sldMk cId="3950025771" sldId="297"/>
            <ac:picMk id="4" creationId="{A6204C7C-7297-3CD4-ECDA-B9DC73C0E996}"/>
          </ac:picMkLst>
        </pc:picChg>
        <pc:picChg chg="add del mod">
          <ac:chgData name="Remco Spreeuwers" userId="982ed132-0f93-4f2d-84be-8867489068ca" providerId="ADAL" clId="{963F8EDC-BFEE-4615-92AC-FB3DD7CE5261}" dt="2022-11-03T07:55:07.652" v="108"/>
          <ac:picMkLst>
            <pc:docMk/>
            <pc:sldMk cId="3950025771" sldId="297"/>
            <ac:picMk id="6" creationId="{250FCCD5-D8AF-3034-D4A8-9A0A63F3868E}"/>
          </ac:picMkLst>
        </pc:picChg>
        <pc:picChg chg="del">
          <ac:chgData name="Remco Spreeuwers" userId="982ed132-0f93-4f2d-84be-8867489068ca" providerId="ADAL" clId="{963F8EDC-BFEE-4615-92AC-FB3DD7CE5261}" dt="2022-11-03T07:53:13.467" v="60" actId="478"/>
          <ac:picMkLst>
            <pc:docMk/>
            <pc:sldMk cId="3950025771" sldId="297"/>
            <ac:picMk id="8" creationId="{0770766D-D77A-47B8-893A-0EB1ADA38C09}"/>
          </ac:picMkLst>
        </pc:picChg>
      </pc:sldChg>
      <pc:sldChg chg="addSp delSp modSp mod">
        <pc:chgData name="Remco Spreeuwers" userId="982ed132-0f93-4f2d-84be-8867489068ca" providerId="ADAL" clId="{963F8EDC-BFEE-4615-92AC-FB3DD7CE5261}" dt="2022-11-03T07:54:50.897" v="97"/>
        <pc:sldMkLst>
          <pc:docMk/>
          <pc:sldMk cId="3472699250" sldId="318"/>
        </pc:sldMkLst>
        <pc:spChg chg="add mod">
          <ac:chgData name="Remco Spreeuwers" userId="982ed132-0f93-4f2d-84be-8867489068ca" providerId="ADAL" clId="{963F8EDC-BFEE-4615-92AC-FB3DD7CE5261}" dt="2022-11-03T07:52:25.965" v="32"/>
          <ac:spMkLst>
            <pc:docMk/>
            <pc:sldMk cId="3472699250" sldId="318"/>
            <ac:spMk id="3" creationId="{285CBFD3-596A-E314-9B59-F4BCB07A6C6A}"/>
          </ac:spMkLst>
        </pc:spChg>
        <pc:spChg chg="del">
          <ac:chgData name="Remco Spreeuwers" userId="982ed132-0f93-4f2d-84be-8867489068ca" providerId="ADAL" clId="{963F8EDC-BFEE-4615-92AC-FB3DD7CE5261}" dt="2022-11-03T07:52:23.711" v="30" actId="478"/>
          <ac:spMkLst>
            <pc:docMk/>
            <pc:sldMk cId="3472699250" sldId="318"/>
            <ac:spMk id="9" creationId="{1A0CC298-9B3E-4603-9836-60BEC06DB961}"/>
          </ac:spMkLst>
        </pc:spChg>
        <pc:picChg chg="add mod">
          <ac:chgData name="Remco Spreeuwers" userId="982ed132-0f93-4f2d-84be-8867489068ca" providerId="ADAL" clId="{963F8EDC-BFEE-4615-92AC-FB3DD7CE5261}" dt="2022-11-03T07:52:25.965" v="32"/>
          <ac:picMkLst>
            <pc:docMk/>
            <pc:sldMk cId="3472699250" sldId="318"/>
            <ac:picMk id="4" creationId="{AC8119D2-5A0D-3822-D0B2-4DB0567B610B}"/>
          </ac:picMkLst>
        </pc:picChg>
        <pc:picChg chg="add mod">
          <ac:chgData name="Remco Spreeuwers" userId="982ed132-0f93-4f2d-84be-8867489068ca" providerId="ADAL" clId="{963F8EDC-BFEE-4615-92AC-FB3DD7CE5261}" dt="2022-11-03T07:54:50.897" v="97"/>
          <ac:picMkLst>
            <pc:docMk/>
            <pc:sldMk cId="3472699250" sldId="318"/>
            <ac:picMk id="5" creationId="{EF22F83D-6B05-80D3-151E-BCBA4661237A}"/>
          </ac:picMkLst>
        </pc:picChg>
        <pc:picChg chg="add mod">
          <ac:chgData name="Remco Spreeuwers" userId="982ed132-0f93-4f2d-84be-8867489068ca" providerId="ADAL" clId="{963F8EDC-BFEE-4615-92AC-FB3DD7CE5261}" dt="2022-11-03T07:54:50.897" v="97"/>
          <ac:picMkLst>
            <pc:docMk/>
            <pc:sldMk cId="3472699250" sldId="318"/>
            <ac:picMk id="6" creationId="{B88AAE7E-CFED-D61F-C89B-7484FF3A8CE8}"/>
          </ac:picMkLst>
        </pc:picChg>
        <pc:picChg chg="add mod">
          <ac:chgData name="Remco Spreeuwers" userId="982ed132-0f93-4f2d-84be-8867489068ca" providerId="ADAL" clId="{963F8EDC-BFEE-4615-92AC-FB3DD7CE5261}" dt="2022-11-03T07:54:50.897" v="97"/>
          <ac:picMkLst>
            <pc:docMk/>
            <pc:sldMk cId="3472699250" sldId="318"/>
            <ac:picMk id="7" creationId="{1AC420D4-8D83-4248-72A0-491A20AB494F}"/>
          </ac:picMkLst>
        </pc:picChg>
        <pc:picChg chg="del">
          <ac:chgData name="Remco Spreeuwers" userId="982ed132-0f93-4f2d-84be-8867489068ca" providerId="ADAL" clId="{963F8EDC-BFEE-4615-92AC-FB3DD7CE5261}" dt="2022-11-03T07:52:24.743" v="31" actId="478"/>
          <ac:picMkLst>
            <pc:docMk/>
            <pc:sldMk cId="3472699250" sldId="318"/>
            <ac:picMk id="10" creationId="{D55F53EA-8209-413D-9FB9-64401442A3FC}"/>
          </ac:picMkLst>
        </pc:picChg>
        <pc:picChg chg="del">
          <ac:chgData name="Remco Spreeuwers" userId="982ed132-0f93-4f2d-84be-8867489068ca" providerId="ADAL" clId="{963F8EDC-BFEE-4615-92AC-FB3DD7CE5261}" dt="2022-11-03T07:53:35.327" v="65" actId="478"/>
          <ac:picMkLst>
            <pc:docMk/>
            <pc:sldMk cId="3472699250" sldId="318"/>
            <ac:picMk id="14" creationId="{910FF823-852F-46F6-A46C-54DBB63F359A}"/>
          </ac:picMkLst>
        </pc:picChg>
        <pc:picChg chg="del">
          <ac:chgData name="Remco Spreeuwers" userId="982ed132-0f93-4f2d-84be-8867489068ca" providerId="ADAL" clId="{963F8EDC-BFEE-4615-92AC-FB3DD7CE5261}" dt="2022-11-03T07:53:37.652" v="67" actId="478"/>
          <ac:picMkLst>
            <pc:docMk/>
            <pc:sldMk cId="3472699250" sldId="318"/>
            <ac:picMk id="15" creationId="{C98B3D3B-ED23-438E-9D74-799548636268}"/>
          </ac:picMkLst>
        </pc:picChg>
        <pc:picChg chg="del">
          <ac:chgData name="Remco Spreeuwers" userId="982ed132-0f93-4f2d-84be-8867489068ca" providerId="ADAL" clId="{963F8EDC-BFEE-4615-92AC-FB3DD7CE5261}" dt="2022-11-03T07:53:36.116" v="66" actId="478"/>
          <ac:picMkLst>
            <pc:docMk/>
            <pc:sldMk cId="3472699250" sldId="318"/>
            <ac:picMk id="16" creationId="{7A888CB1-79C4-4462-BEBB-44B19CDE2D53}"/>
          </ac:picMkLst>
        </pc:picChg>
      </pc:sldChg>
      <pc:sldChg chg="addSp delSp modSp mod">
        <pc:chgData name="Remco Spreeuwers" userId="982ed132-0f93-4f2d-84be-8867489068ca" providerId="ADAL" clId="{963F8EDC-BFEE-4615-92AC-FB3DD7CE5261}" dt="2022-11-03T07:54:53.754" v="99"/>
        <pc:sldMkLst>
          <pc:docMk/>
          <pc:sldMk cId="2520650156" sldId="319"/>
        </pc:sldMkLst>
        <pc:spChg chg="add mod">
          <ac:chgData name="Remco Spreeuwers" userId="982ed132-0f93-4f2d-84be-8867489068ca" providerId="ADAL" clId="{963F8EDC-BFEE-4615-92AC-FB3DD7CE5261}" dt="2022-11-03T07:52:36.858" v="38"/>
          <ac:spMkLst>
            <pc:docMk/>
            <pc:sldMk cId="2520650156" sldId="319"/>
            <ac:spMk id="2" creationId="{370CBAF2-19F2-28CA-D5F8-A1597AA42AB1}"/>
          </ac:spMkLst>
        </pc:spChg>
        <pc:spChg chg="del">
          <ac:chgData name="Remco Spreeuwers" userId="982ed132-0f93-4f2d-84be-8867489068ca" providerId="ADAL" clId="{963F8EDC-BFEE-4615-92AC-FB3DD7CE5261}" dt="2022-11-03T07:52:35.897" v="37" actId="478"/>
          <ac:spMkLst>
            <pc:docMk/>
            <pc:sldMk cId="2520650156" sldId="319"/>
            <ac:spMk id="7" creationId="{176BA476-3B91-4EC8-8C27-78E902272931}"/>
          </ac:spMkLst>
        </pc:spChg>
        <pc:picChg chg="add mod">
          <ac:chgData name="Remco Spreeuwers" userId="982ed132-0f93-4f2d-84be-8867489068ca" providerId="ADAL" clId="{963F8EDC-BFEE-4615-92AC-FB3DD7CE5261}" dt="2022-11-03T07:52:36.858" v="38"/>
          <ac:picMkLst>
            <pc:docMk/>
            <pc:sldMk cId="2520650156" sldId="319"/>
            <ac:picMk id="3" creationId="{B2CF1226-9855-C4EE-9F42-AFCEE1BD07C1}"/>
          </ac:picMkLst>
        </pc:picChg>
        <pc:picChg chg="add mod">
          <ac:chgData name="Remco Spreeuwers" userId="982ed132-0f93-4f2d-84be-8867489068ca" providerId="ADAL" clId="{963F8EDC-BFEE-4615-92AC-FB3DD7CE5261}" dt="2022-11-03T07:54:53.754" v="99"/>
          <ac:picMkLst>
            <pc:docMk/>
            <pc:sldMk cId="2520650156" sldId="319"/>
            <ac:picMk id="4" creationId="{BE93E17D-A9AB-9CEB-9942-49732452D99B}"/>
          </ac:picMkLst>
        </pc:picChg>
        <pc:picChg chg="add mod">
          <ac:chgData name="Remco Spreeuwers" userId="982ed132-0f93-4f2d-84be-8867489068ca" providerId="ADAL" clId="{963F8EDC-BFEE-4615-92AC-FB3DD7CE5261}" dt="2022-11-03T07:54:53.754" v="99"/>
          <ac:picMkLst>
            <pc:docMk/>
            <pc:sldMk cId="2520650156" sldId="319"/>
            <ac:picMk id="5" creationId="{9AA6B928-6056-A420-310C-EEBD4D7DA78C}"/>
          </ac:picMkLst>
        </pc:picChg>
        <pc:picChg chg="del">
          <ac:chgData name="Remco Spreeuwers" userId="982ed132-0f93-4f2d-84be-8867489068ca" providerId="ADAL" clId="{963F8EDC-BFEE-4615-92AC-FB3DD7CE5261}" dt="2022-11-03T07:52:34.299" v="36" actId="478"/>
          <ac:picMkLst>
            <pc:docMk/>
            <pc:sldMk cId="2520650156" sldId="319"/>
            <ac:picMk id="10" creationId="{02ED25C5-612D-4728-9DEB-F24ABB0B97A0}"/>
          </ac:picMkLst>
        </pc:picChg>
        <pc:picChg chg="add mod">
          <ac:chgData name="Remco Spreeuwers" userId="982ed132-0f93-4f2d-84be-8867489068ca" providerId="ADAL" clId="{963F8EDC-BFEE-4615-92AC-FB3DD7CE5261}" dt="2022-11-03T07:54:53.754" v="99"/>
          <ac:picMkLst>
            <pc:docMk/>
            <pc:sldMk cId="2520650156" sldId="319"/>
            <ac:picMk id="14" creationId="{10251AA4-48B3-1DDD-DEC3-FE38823F1055}"/>
          </ac:picMkLst>
        </pc:picChg>
      </pc:sldChg>
      <pc:sldChg chg="addSp delSp modSp mod">
        <pc:chgData name="Remco Spreeuwers" userId="982ed132-0f93-4f2d-84be-8867489068ca" providerId="ADAL" clId="{963F8EDC-BFEE-4615-92AC-FB3DD7CE5261}" dt="2022-11-03T07:54:55.321" v="100"/>
        <pc:sldMkLst>
          <pc:docMk/>
          <pc:sldMk cId="3705669026" sldId="320"/>
        </pc:sldMkLst>
        <pc:spChg chg="add mod">
          <ac:chgData name="Remco Spreeuwers" userId="982ed132-0f93-4f2d-84be-8867489068ca" providerId="ADAL" clId="{963F8EDC-BFEE-4615-92AC-FB3DD7CE5261}" dt="2022-11-03T07:52:41.455" v="41"/>
          <ac:spMkLst>
            <pc:docMk/>
            <pc:sldMk cId="3705669026" sldId="320"/>
            <ac:spMk id="3" creationId="{7BEBAF00-7E6A-4ADF-1A53-F4402C939CE6}"/>
          </ac:spMkLst>
        </pc:spChg>
        <pc:spChg chg="del">
          <ac:chgData name="Remco Spreeuwers" userId="982ed132-0f93-4f2d-84be-8867489068ca" providerId="ADAL" clId="{963F8EDC-BFEE-4615-92AC-FB3DD7CE5261}" dt="2022-11-03T07:52:39.796" v="39" actId="478"/>
          <ac:spMkLst>
            <pc:docMk/>
            <pc:sldMk cId="3705669026" sldId="320"/>
            <ac:spMk id="9" creationId="{A5F6AD6C-864C-4007-995F-4E73A609A7ED}"/>
          </ac:spMkLst>
        </pc:spChg>
        <pc:picChg chg="add mod">
          <ac:chgData name="Remco Spreeuwers" userId="982ed132-0f93-4f2d-84be-8867489068ca" providerId="ADAL" clId="{963F8EDC-BFEE-4615-92AC-FB3DD7CE5261}" dt="2022-11-03T07:52:41.455" v="41"/>
          <ac:picMkLst>
            <pc:docMk/>
            <pc:sldMk cId="3705669026" sldId="320"/>
            <ac:picMk id="4" creationId="{CED80850-6F8C-B45C-CCC3-1F342DB31EC3}"/>
          </ac:picMkLst>
        </pc:picChg>
        <pc:picChg chg="add mod">
          <ac:chgData name="Remco Spreeuwers" userId="982ed132-0f93-4f2d-84be-8867489068ca" providerId="ADAL" clId="{963F8EDC-BFEE-4615-92AC-FB3DD7CE5261}" dt="2022-11-03T07:54:55.321" v="100"/>
          <ac:picMkLst>
            <pc:docMk/>
            <pc:sldMk cId="3705669026" sldId="320"/>
            <ac:picMk id="5" creationId="{987B70C1-AA81-DB2F-0F43-621D8A261A65}"/>
          </ac:picMkLst>
        </pc:picChg>
        <pc:picChg chg="add mod">
          <ac:chgData name="Remco Spreeuwers" userId="982ed132-0f93-4f2d-84be-8867489068ca" providerId="ADAL" clId="{963F8EDC-BFEE-4615-92AC-FB3DD7CE5261}" dt="2022-11-03T07:54:55.321" v="100"/>
          <ac:picMkLst>
            <pc:docMk/>
            <pc:sldMk cId="3705669026" sldId="320"/>
            <ac:picMk id="6" creationId="{5FF04667-8530-5584-7E85-B6CE45210988}"/>
          </ac:picMkLst>
        </pc:picChg>
        <pc:picChg chg="del">
          <ac:chgData name="Remco Spreeuwers" userId="982ed132-0f93-4f2d-84be-8867489068ca" providerId="ADAL" clId="{963F8EDC-BFEE-4615-92AC-FB3DD7CE5261}" dt="2022-11-03T07:52:40.524" v="40" actId="478"/>
          <ac:picMkLst>
            <pc:docMk/>
            <pc:sldMk cId="3705669026" sldId="320"/>
            <ac:picMk id="10" creationId="{A0A5D205-FD9B-4B60-8F0B-73510505F984}"/>
          </ac:picMkLst>
        </pc:picChg>
        <pc:picChg chg="del">
          <ac:chgData name="Remco Spreeuwers" userId="982ed132-0f93-4f2d-84be-8867489068ca" providerId="ADAL" clId="{963F8EDC-BFEE-4615-92AC-FB3DD7CE5261}" dt="2022-11-03T07:53:44.222" v="71" actId="478"/>
          <ac:picMkLst>
            <pc:docMk/>
            <pc:sldMk cId="3705669026" sldId="320"/>
            <ac:picMk id="12" creationId="{62DD94B0-6CB7-4705-95F0-3482B7E650AA}"/>
          </ac:picMkLst>
        </pc:picChg>
        <pc:picChg chg="del">
          <ac:chgData name="Remco Spreeuwers" userId="982ed132-0f93-4f2d-84be-8867489068ca" providerId="ADAL" clId="{963F8EDC-BFEE-4615-92AC-FB3DD7CE5261}" dt="2022-11-03T07:53:45.860" v="73" actId="478"/>
          <ac:picMkLst>
            <pc:docMk/>
            <pc:sldMk cId="3705669026" sldId="320"/>
            <ac:picMk id="13" creationId="{C5AC6391-61F7-4C06-B7DB-00C83CBA8967}"/>
          </ac:picMkLst>
        </pc:picChg>
        <pc:picChg chg="del">
          <ac:chgData name="Remco Spreeuwers" userId="982ed132-0f93-4f2d-84be-8867489068ca" providerId="ADAL" clId="{963F8EDC-BFEE-4615-92AC-FB3DD7CE5261}" dt="2022-11-03T07:53:45.196" v="72" actId="478"/>
          <ac:picMkLst>
            <pc:docMk/>
            <pc:sldMk cId="3705669026" sldId="320"/>
            <ac:picMk id="14" creationId="{5753C803-4E51-4912-8241-42CE5397142E}"/>
          </ac:picMkLst>
        </pc:picChg>
        <pc:picChg chg="add mod">
          <ac:chgData name="Remco Spreeuwers" userId="982ed132-0f93-4f2d-84be-8867489068ca" providerId="ADAL" clId="{963F8EDC-BFEE-4615-92AC-FB3DD7CE5261}" dt="2022-11-03T07:54:55.321" v="100"/>
          <ac:picMkLst>
            <pc:docMk/>
            <pc:sldMk cId="3705669026" sldId="320"/>
            <ac:picMk id="15" creationId="{34F2A54E-23BD-EEAC-838B-799961CF2269}"/>
          </ac:picMkLst>
        </pc:picChg>
      </pc:sldChg>
      <pc:sldChg chg="addSp delSp modSp mod">
        <pc:chgData name="Remco Spreeuwers" userId="982ed132-0f93-4f2d-84be-8867489068ca" providerId="ADAL" clId="{963F8EDC-BFEE-4615-92AC-FB3DD7CE5261}" dt="2022-11-03T07:54:52.369" v="98"/>
        <pc:sldMkLst>
          <pc:docMk/>
          <pc:sldMk cId="801000667" sldId="323"/>
        </pc:sldMkLst>
        <pc:spChg chg="add mod">
          <ac:chgData name="Remco Spreeuwers" userId="982ed132-0f93-4f2d-84be-8867489068ca" providerId="ADAL" clId="{963F8EDC-BFEE-4615-92AC-FB3DD7CE5261}" dt="2022-11-03T07:52:31.221" v="35"/>
          <ac:spMkLst>
            <pc:docMk/>
            <pc:sldMk cId="801000667" sldId="323"/>
            <ac:spMk id="2" creationId="{FEDBC3C1-94A1-45B2-14C3-D2D68F02796F}"/>
          </ac:spMkLst>
        </pc:spChg>
        <pc:spChg chg="del">
          <ac:chgData name="Remco Spreeuwers" userId="982ed132-0f93-4f2d-84be-8867489068ca" providerId="ADAL" clId="{963F8EDC-BFEE-4615-92AC-FB3DD7CE5261}" dt="2022-11-03T07:52:28.954" v="33" actId="478"/>
          <ac:spMkLst>
            <pc:docMk/>
            <pc:sldMk cId="801000667" sldId="323"/>
            <ac:spMk id="7" creationId="{16689232-EEC4-4E7D-85E2-8CDD4993F5B8}"/>
          </ac:spMkLst>
        </pc:spChg>
        <pc:picChg chg="add mod">
          <ac:chgData name="Remco Spreeuwers" userId="982ed132-0f93-4f2d-84be-8867489068ca" providerId="ADAL" clId="{963F8EDC-BFEE-4615-92AC-FB3DD7CE5261}" dt="2022-11-03T07:52:31.221" v="35"/>
          <ac:picMkLst>
            <pc:docMk/>
            <pc:sldMk cId="801000667" sldId="323"/>
            <ac:picMk id="3" creationId="{509F74CA-2998-C1F4-23D5-DE66ADFB628F}"/>
          </ac:picMkLst>
        </pc:picChg>
        <pc:picChg chg="add mod">
          <ac:chgData name="Remco Spreeuwers" userId="982ed132-0f93-4f2d-84be-8867489068ca" providerId="ADAL" clId="{963F8EDC-BFEE-4615-92AC-FB3DD7CE5261}" dt="2022-11-03T07:54:52.369" v="98"/>
          <ac:picMkLst>
            <pc:docMk/>
            <pc:sldMk cId="801000667" sldId="323"/>
            <ac:picMk id="4" creationId="{355FCD12-6D21-CA24-D742-742AE0AC5DD8}"/>
          </ac:picMkLst>
        </pc:picChg>
        <pc:picChg chg="add mod">
          <ac:chgData name="Remco Spreeuwers" userId="982ed132-0f93-4f2d-84be-8867489068ca" providerId="ADAL" clId="{963F8EDC-BFEE-4615-92AC-FB3DD7CE5261}" dt="2022-11-03T07:54:52.369" v="98"/>
          <ac:picMkLst>
            <pc:docMk/>
            <pc:sldMk cId="801000667" sldId="323"/>
            <ac:picMk id="5" creationId="{41D38926-D5E6-9D67-4C73-A316F204E207}"/>
          </ac:picMkLst>
        </pc:picChg>
        <pc:picChg chg="del">
          <ac:chgData name="Remco Spreeuwers" userId="982ed132-0f93-4f2d-84be-8867489068ca" providerId="ADAL" clId="{963F8EDC-BFEE-4615-92AC-FB3DD7CE5261}" dt="2022-11-03T07:52:29.704" v="34" actId="478"/>
          <ac:picMkLst>
            <pc:docMk/>
            <pc:sldMk cId="801000667" sldId="323"/>
            <ac:picMk id="9" creationId="{8DA4C1DB-AC68-4C37-B576-AC5493F521A2}"/>
          </ac:picMkLst>
        </pc:picChg>
        <pc:picChg chg="del">
          <ac:chgData name="Remco Spreeuwers" userId="982ed132-0f93-4f2d-84be-8867489068ca" providerId="ADAL" clId="{963F8EDC-BFEE-4615-92AC-FB3DD7CE5261}" dt="2022-11-03T07:53:40.266" v="68" actId="478"/>
          <ac:picMkLst>
            <pc:docMk/>
            <pc:sldMk cId="801000667" sldId="323"/>
            <ac:picMk id="10" creationId="{81D1764B-933F-44A3-944D-00EA5EA2A489}"/>
          </ac:picMkLst>
        </pc:picChg>
        <pc:picChg chg="del">
          <ac:chgData name="Remco Spreeuwers" userId="982ed132-0f93-4f2d-84be-8867489068ca" providerId="ADAL" clId="{963F8EDC-BFEE-4615-92AC-FB3DD7CE5261}" dt="2022-11-03T07:53:42.160" v="70" actId="478"/>
          <ac:picMkLst>
            <pc:docMk/>
            <pc:sldMk cId="801000667" sldId="323"/>
            <ac:picMk id="11" creationId="{3C13CAF2-ECBF-4E86-868C-3DD679CB1C6D}"/>
          </ac:picMkLst>
        </pc:picChg>
        <pc:picChg chg="del">
          <ac:chgData name="Remco Spreeuwers" userId="982ed132-0f93-4f2d-84be-8867489068ca" providerId="ADAL" clId="{963F8EDC-BFEE-4615-92AC-FB3DD7CE5261}" dt="2022-11-03T07:53:41.328" v="69" actId="478"/>
          <ac:picMkLst>
            <pc:docMk/>
            <pc:sldMk cId="801000667" sldId="323"/>
            <ac:picMk id="12" creationId="{0E766766-A5B9-4FDC-B9B9-261E335B6DCA}"/>
          </ac:picMkLst>
        </pc:picChg>
        <pc:picChg chg="add mod">
          <ac:chgData name="Remco Spreeuwers" userId="982ed132-0f93-4f2d-84be-8867489068ca" providerId="ADAL" clId="{963F8EDC-BFEE-4615-92AC-FB3DD7CE5261}" dt="2022-11-03T07:54:52.369" v="98"/>
          <ac:picMkLst>
            <pc:docMk/>
            <pc:sldMk cId="801000667" sldId="323"/>
            <ac:picMk id="13" creationId="{D58A1D63-7CB7-56D3-55F5-2893791CCBAF}"/>
          </ac:picMkLst>
        </pc:picChg>
      </pc:sldChg>
      <pc:sldChg chg="addSp delSp modSp add del mod">
        <pc:chgData name="Remco Spreeuwers" userId="982ed132-0f93-4f2d-84be-8867489068ca" providerId="ADAL" clId="{963F8EDC-BFEE-4615-92AC-FB3DD7CE5261}" dt="2022-11-22T11:19:44.486" v="189" actId="47"/>
        <pc:sldMkLst>
          <pc:docMk/>
          <pc:sldMk cId="3023371721" sldId="324"/>
        </pc:sldMkLst>
        <pc:spChg chg="mod">
          <ac:chgData name="Remco Spreeuwers" userId="982ed132-0f93-4f2d-84be-8867489068ca" providerId="ADAL" clId="{963F8EDC-BFEE-4615-92AC-FB3DD7CE5261}" dt="2022-11-03T07:56:50.181" v="126" actId="1076"/>
          <ac:spMkLst>
            <pc:docMk/>
            <pc:sldMk cId="3023371721" sldId="324"/>
            <ac:spMk id="2" creationId="{87E7CFB1-7EBC-4056-8D3F-36F138B4D400}"/>
          </ac:spMkLst>
        </pc:spChg>
        <pc:spChg chg="add mod">
          <ac:chgData name="Remco Spreeuwers" userId="982ed132-0f93-4f2d-84be-8867489068ca" providerId="ADAL" clId="{963F8EDC-BFEE-4615-92AC-FB3DD7CE5261}" dt="2022-11-15T12:52:29.200" v="172" actId="1076"/>
          <ac:spMkLst>
            <pc:docMk/>
            <pc:sldMk cId="3023371721" sldId="324"/>
            <ac:spMk id="3" creationId="{DA87B617-03E7-E62D-021D-18752CEC69F7}"/>
          </ac:spMkLst>
        </pc:spChg>
        <pc:spChg chg="mod">
          <ac:chgData name="Remco Spreeuwers" userId="982ed132-0f93-4f2d-84be-8867489068ca" providerId="ADAL" clId="{963F8EDC-BFEE-4615-92AC-FB3DD7CE5261}" dt="2022-11-03T07:58:29.494" v="149" actId="20577"/>
          <ac:spMkLst>
            <pc:docMk/>
            <pc:sldMk cId="3023371721" sldId="324"/>
            <ac:spMk id="5" creationId="{371A6DB3-B3D9-45B4-8540-3726867D760D}"/>
          </ac:spMkLst>
        </pc:spChg>
        <pc:spChg chg="mod">
          <ac:chgData name="Remco Spreeuwers" userId="982ed132-0f93-4f2d-84be-8867489068ca" providerId="ADAL" clId="{963F8EDC-BFEE-4615-92AC-FB3DD7CE5261}" dt="2022-11-15T12:52:27.841" v="169" actId="1076"/>
          <ac:spMkLst>
            <pc:docMk/>
            <pc:sldMk cId="3023371721" sldId="324"/>
            <ac:spMk id="8" creationId="{19EA3710-24DB-1447-B524-AB66F66D1AE0}"/>
          </ac:spMkLst>
        </pc:spChg>
        <pc:spChg chg="del">
          <ac:chgData name="Remco Spreeuwers" userId="982ed132-0f93-4f2d-84be-8867489068ca" providerId="ADAL" clId="{963F8EDC-BFEE-4615-92AC-FB3DD7CE5261}" dt="2022-11-03T07:53:07.532" v="57" actId="478"/>
          <ac:spMkLst>
            <pc:docMk/>
            <pc:sldMk cId="3023371721" sldId="324"/>
            <ac:spMk id="13" creationId="{E8B3C03C-E783-4D57-9245-2492403813CC}"/>
          </ac:spMkLst>
        </pc:spChg>
        <pc:spChg chg="mod">
          <ac:chgData name="Remco Spreeuwers" userId="982ed132-0f93-4f2d-84be-8867489068ca" providerId="ADAL" clId="{963F8EDC-BFEE-4615-92AC-FB3DD7CE5261}" dt="2022-11-15T12:52:29.636" v="173" actId="20577"/>
          <ac:spMkLst>
            <pc:docMk/>
            <pc:sldMk cId="3023371721" sldId="324"/>
            <ac:spMk id="16" creationId="{E102D441-9FE5-4C78-8F39-8AB82482D00B}"/>
          </ac:spMkLst>
        </pc:spChg>
        <pc:spChg chg="mod ord">
          <ac:chgData name="Remco Spreeuwers" userId="982ed132-0f93-4f2d-84be-8867489068ca" providerId="ADAL" clId="{963F8EDC-BFEE-4615-92AC-FB3DD7CE5261}" dt="2022-11-15T12:52:27.431" v="168" actId="20577"/>
          <ac:spMkLst>
            <pc:docMk/>
            <pc:sldMk cId="3023371721" sldId="324"/>
            <ac:spMk id="17" creationId="{4C6FFA64-9EFA-4EE1-A984-EA4B19B952DA}"/>
          </ac:spMkLst>
        </pc:spChg>
        <pc:picChg chg="add del mod">
          <ac:chgData name="Remco Spreeuwers" userId="982ed132-0f93-4f2d-84be-8867489068ca" providerId="ADAL" clId="{963F8EDC-BFEE-4615-92AC-FB3DD7CE5261}" dt="2022-11-15T12:52:28.921" v="171" actId="478"/>
          <ac:picMkLst>
            <pc:docMk/>
            <pc:sldMk cId="3023371721" sldId="324"/>
            <ac:picMk id="4" creationId="{0011CA56-9BAC-A7EA-EECC-1849C56B1360}"/>
          </ac:picMkLst>
        </pc:picChg>
        <pc:picChg chg="add del mod">
          <ac:chgData name="Remco Spreeuwers" userId="982ed132-0f93-4f2d-84be-8867489068ca" providerId="ADAL" clId="{963F8EDC-BFEE-4615-92AC-FB3DD7CE5261}" dt="2022-11-03T07:57:29.530" v="129" actId="478"/>
          <ac:picMkLst>
            <pc:docMk/>
            <pc:sldMk cId="3023371721" sldId="324"/>
            <ac:picMk id="6" creationId="{7DD0E8CC-09F6-8911-FB94-B9C2EE77B14C}"/>
          </ac:picMkLst>
        </pc:picChg>
        <pc:picChg chg="add del mod">
          <ac:chgData name="Remco Spreeuwers" userId="982ed132-0f93-4f2d-84be-8867489068ca" providerId="ADAL" clId="{963F8EDC-BFEE-4615-92AC-FB3DD7CE5261}" dt="2022-11-03T07:57:30.297" v="130" actId="478"/>
          <ac:picMkLst>
            <pc:docMk/>
            <pc:sldMk cId="3023371721" sldId="324"/>
            <ac:picMk id="7" creationId="{376F0652-F9E8-E5AF-2308-374C95DC9DE2}"/>
          </ac:picMkLst>
        </pc:picChg>
        <pc:picChg chg="add del mod">
          <ac:chgData name="Remco Spreeuwers" userId="982ed132-0f93-4f2d-84be-8867489068ca" providerId="ADAL" clId="{963F8EDC-BFEE-4615-92AC-FB3DD7CE5261}" dt="2022-11-03T07:57:28.507" v="128" actId="478"/>
          <ac:picMkLst>
            <pc:docMk/>
            <pc:sldMk cId="3023371721" sldId="324"/>
            <ac:picMk id="11" creationId="{160D31FB-A024-5EA5-E3C4-30564B708A4A}"/>
          </ac:picMkLst>
        </pc:picChg>
        <pc:picChg chg="del">
          <ac:chgData name="Remco Spreeuwers" userId="982ed132-0f93-4f2d-84be-8867489068ca" providerId="ADAL" clId="{963F8EDC-BFEE-4615-92AC-FB3DD7CE5261}" dt="2022-11-03T07:53:08.216" v="58" actId="478"/>
          <ac:picMkLst>
            <pc:docMk/>
            <pc:sldMk cId="3023371721" sldId="324"/>
            <ac:picMk id="14" creationId="{62B34D82-5F33-4240-A3BF-7D6072D17A61}"/>
          </ac:picMkLst>
        </pc:picChg>
        <pc:picChg chg="add del">
          <ac:chgData name="Remco Spreeuwers" userId="982ed132-0f93-4f2d-84be-8867489068ca" providerId="ADAL" clId="{963F8EDC-BFEE-4615-92AC-FB3DD7CE5261}" dt="2022-11-15T12:52:28.513" v="170" actId="478"/>
          <ac:picMkLst>
            <pc:docMk/>
            <pc:sldMk cId="3023371721" sldId="324"/>
            <ac:picMk id="18" creationId="{0CEE9364-624F-42CA-AD53-5324BBFCD789}"/>
          </ac:picMkLst>
        </pc:picChg>
        <pc:picChg chg="del">
          <ac:chgData name="Remco Spreeuwers" userId="982ed132-0f93-4f2d-84be-8867489068ca" providerId="ADAL" clId="{963F8EDC-BFEE-4615-92AC-FB3DD7CE5261}" dt="2022-11-03T07:54:03.786" v="86" actId="478"/>
          <ac:picMkLst>
            <pc:docMk/>
            <pc:sldMk cId="3023371721" sldId="324"/>
            <ac:picMk id="19" creationId="{36F92725-E25F-4042-B5E0-1CDCCE5924E2}"/>
          </ac:picMkLst>
        </pc:picChg>
        <pc:picChg chg="mod">
          <ac:chgData name="Remco Spreeuwers" userId="982ed132-0f93-4f2d-84be-8867489068ca" providerId="ADAL" clId="{963F8EDC-BFEE-4615-92AC-FB3DD7CE5261}" dt="2022-11-03T07:57:42.989" v="134" actId="1076"/>
          <ac:picMkLst>
            <pc:docMk/>
            <pc:sldMk cId="3023371721" sldId="324"/>
            <ac:picMk id="23" creationId="{ECD2B387-38B1-41C6-90CD-8F16CA925F5B}"/>
          </ac:picMkLst>
        </pc:picChg>
        <pc:picChg chg="del">
          <ac:chgData name="Remco Spreeuwers" userId="982ed132-0f93-4f2d-84be-8867489068ca" providerId="ADAL" clId="{963F8EDC-BFEE-4615-92AC-FB3DD7CE5261}" dt="2022-11-03T07:54:05.617" v="88" actId="478"/>
          <ac:picMkLst>
            <pc:docMk/>
            <pc:sldMk cId="3023371721" sldId="324"/>
            <ac:picMk id="24" creationId="{F6AF8A49-514C-40ED-9248-B94F9D35A125}"/>
          </ac:picMkLst>
        </pc:picChg>
        <pc:picChg chg="del">
          <ac:chgData name="Remco Spreeuwers" userId="982ed132-0f93-4f2d-84be-8867489068ca" providerId="ADAL" clId="{963F8EDC-BFEE-4615-92AC-FB3DD7CE5261}" dt="2022-11-03T07:54:04.795" v="87" actId="478"/>
          <ac:picMkLst>
            <pc:docMk/>
            <pc:sldMk cId="3023371721" sldId="324"/>
            <ac:picMk id="25" creationId="{483F3816-8B21-4AE2-BA19-0B3F4196F751}"/>
          </ac:picMkLst>
        </pc:picChg>
      </pc:sldChg>
      <pc:sldChg chg="addSp delSp modSp mod">
        <pc:chgData name="Remco Spreeuwers" userId="982ed132-0f93-4f2d-84be-8867489068ca" providerId="ADAL" clId="{963F8EDC-BFEE-4615-92AC-FB3DD7CE5261}" dt="2022-11-03T07:54:59.849" v="103"/>
        <pc:sldMkLst>
          <pc:docMk/>
          <pc:sldMk cId="807650121" sldId="325"/>
        </pc:sldMkLst>
        <pc:spChg chg="add mod">
          <ac:chgData name="Remco Spreeuwers" userId="982ed132-0f93-4f2d-84be-8867489068ca" providerId="ADAL" clId="{963F8EDC-BFEE-4615-92AC-FB3DD7CE5261}" dt="2022-11-03T07:52:55.693" v="50"/>
          <ac:spMkLst>
            <pc:docMk/>
            <pc:sldMk cId="807650121" sldId="325"/>
            <ac:spMk id="2" creationId="{DF1B4D0F-6628-CBDE-8E4A-19E50E077E04}"/>
          </ac:spMkLst>
        </pc:spChg>
        <pc:spChg chg="del">
          <ac:chgData name="Remco Spreeuwers" userId="982ed132-0f93-4f2d-84be-8867489068ca" providerId="ADAL" clId="{963F8EDC-BFEE-4615-92AC-FB3DD7CE5261}" dt="2022-11-03T07:52:53.939" v="48" actId="478"/>
          <ac:spMkLst>
            <pc:docMk/>
            <pc:sldMk cId="807650121" sldId="325"/>
            <ac:spMk id="7" creationId="{72978C06-D080-4D38-AE0A-2CD3B64B6D38}"/>
          </ac:spMkLst>
        </pc:spChg>
        <pc:picChg chg="add mod">
          <ac:chgData name="Remco Spreeuwers" userId="982ed132-0f93-4f2d-84be-8867489068ca" providerId="ADAL" clId="{963F8EDC-BFEE-4615-92AC-FB3DD7CE5261}" dt="2022-11-03T07:52:55.693" v="50"/>
          <ac:picMkLst>
            <pc:docMk/>
            <pc:sldMk cId="807650121" sldId="325"/>
            <ac:picMk id="3" creationId="{2836592A-FCFA-1EF0-7792-80248081DE80}"/>
          </ac:picMkLst>
        </pc:picChg>
        <pc:picChg chg="add mod">
          <ac:chgData name="Remco Spreeuwers" userId="982ed132-0f93-4f2d-84be-8867489068ca" providerId="ADAL" clId="{963F8EDC-BFEE-4615-92AC-FB3DD7CE5261}" dt="2022-11-03T07:54:59.849" v="103"/>
          <ac:picMkLst>
            <pc:docMk/>
            <pc:sldMk cId="807650121" sldId="325"/>
            <ac:picMk id="4" creationId="{0C7030CA-40B2-F249-6152-71FEE54A8767}"/>
          </ac:picMkLst>
        </pc:picChg>
        <pc:picChg chg="add mod">
          <ac:chgData name="Remco Spreeuwers" userId="982ed132-0f93-4f2d-84be-8867489068ca" providerId="ADAL" clId="{963F8EDC-BFEE-4615-92AC-FB3DD7CE5261}" dt="2022-11-03T07:54:59.849" v="103"/>
          <ac:picMkLst>
            <pc:docMk/>
            <pc:sldMk cId="807650121" sldId="325"/>
            <ac:picMk id="5" creationId="{9951ACAF-4B16-9ECE-89DF-7D821E6BBADA}"/>
          </ac:picMkLst>
        </pc:picChg>
        <pc:picChg chg="del">
          <ac:chgData name="Remco Spreeuwers" userId="982ed132-0f93-4f2d-84be-8867489068ca" providerId="ADAL" clId="{963F8EDC-BFEE-4615-92AC-FB3DD7CE5261}" dt="2022-11-03T07:52:54.768" v="49" actId="478"/>
          <ac:picMkLst>
            <pc:docMk/>
            <pc:sldMk cId="807650121" sldId="325"/>
            <ac:picMk id="10" creationId="{D7DED440-D05C-43BB-986C-FA7265A4D9D4}"/>
          </ac:picMkLst>
        </pc:picChg>
        <pc:picChg chg="del">
          <ac:chgData name="Remco Spreeuwers" userId="982ed132-0f93-4f2d-84be-8867489068ca" providerId="ADAL" clId="{963F8EDC-BFEE-4615-92AC-FB3DD7CE5261}" dt="2022-11-03T07:53:56.294" v="80" actId="478"/>
          <ac:picMkLst>
            <pc:docMk/>
            <pc:sldMk cId="807650121" sldId="325"/>
            <ac:picMk id="11" creationId="{6606A8BD-2792-4BCA-8CF8-EB500616413C}"/>
          </ac:picMkLst>
        </pc:picChg>
        <pc:picChg chg="del">
          <ac:chgData name="Remco Spreeuwers" userId="982ed132-0f93-4f2d-84be-8867489068ca" providerId="ADAL" clId="{963F8EDC-BFEE-4615-92AC-FB3DD7CE5261}" dt="2022-11-03T07:53:57.982" v="82" actId="478"/>
          <ac:picMkLst>
            <pc:docMk/>
            <pc:sldMk cId="807650121" sldId="325"/>
            <ac:picMk id="12" creationId="{A76DB7AB-DF4E-4AAB-ACE0-5585294430E0}"/>
          </ac:picMkLst>
        </pc:picChg>
        <pc:picChg chg="del">
          <ac:chgData name="Remco Spreeuwers" userId="982ed132-0f93-4f2d-84be-8867489068ca" providerId="ADAL" clId="{963F8EDC-BFEE-4615-92AC-FB3DD7CE5261}" dt="2022-11-03T07:53:57.296" v="81" actId="478"/>
          <ac:picMkLst>
            <pc:docMk/>
            <pc:sldMk cId="807650121" sldId="325"/>
            <ac:picMk id="13" creationId="{78A0D380-DE06-4E29-A5E0-0485EB15DE25}"/>
          </ac:picMkLst>
        </pc:picChg>
        <pc:picChg chg="add mod">
          <ac:chgData name="Remco Spreeuwers" userId="982ed132-0f93-4f2d-84be-8867489068ca" providerId="ADAL" clId="{963F8EDC-BFEE-4615-92AC-FB3DD7CE5261}" dt="2022-11-03T07:54:59.849" v="103"/>
          <ac:picMkLst>
            <pc:docMk/>
            <pc:sldMk cId="807650121" sldId="325"/>
            <ac:picMk id="14" creationId="{D67A204E-8573-7152-429A-E30FFB664F75}"/>
          </ac:picMkLst>
        </pc:picChg>
      </pc:sldChg>
      <pc:sldChg chg="addSp delSp modSp mod">
        <pc:chgData name="Remco Spreeuwers" userId="982ed132-0f93-4f2d-84be-8867489068ca" providerId="ADAL" clId="{963F8EDC-BFEE-4615-92AC-FB3DD7CE5261}" dt="2022-11-03T07:55:01.485" v="104"/>
        <pc:sldMkLst>
          <pc:docMk/>
          <pc:sldMk cId="985668980" sldId="326"/>
        </pc:sldMkLst>
        <pc:spChg chg="add mod">
          <ac:chgData name="Remco Spreeuwers" userId="982ed132-0f93-4f2d-84be-8867489068ca" providerId="ADAL" clId="{963F8EDC-BFEE-4615-92AC-FB3DD7CE5261}" dt="2022-11-03T07:53:00.051" v="53"/>
          <ac:spMkLst>
            <pc:docMk/>
            <pc:sldMk cId="985668980" sldId="326"/>
            <ac:spMk id="3" creationId="{203C1AAC-7B9E-3CCC-E5F7-6BA36E4EB89D}"/>
          </ac:spMkLst>
        </pc:spChg>
        <pc:spChg chg="del">
          <ac:chgData name="Remco Spreeuwers" userId="982ed132-0f93-4f2d-84be-8867489068ca" providerId="ADAL" clId="{963F8EDC-BFEE-4615-92AC-FB3DD7CE5261}" dt="2022-11-03T07:52:58.220" v="51" actId="478"/>
          <ac:spMkLst>
            <pc:docMk/>
            <pc:sldMk cId="985668980" sldId="326"/>
            <ac:spMk id="12" creationId="{B41901BA-D08E-4EFE-8950-C0B88897BE19}"/>
          </ac:spMkLst>
        </pc:spChg>
        <pc:picChg chg="add mod">
          <ac:chgData name="Remco Spreeuwers" userId="982ed132-0f93-4f2d-84be-8867489068ca" providerId="ADAL" clId="{963F8EDC-BFEE-4615-92AC-FB3DD7CE5261}" dt="2022-11-03T07:53:00.051" v="53"/>
          <ac:picMkLst>
            <pc:docMk/>
            <pc:sldMk cId="985668980" sldId="326"/>
            <ac:picMk id="4" creationId="{1D3ACB5A-1D62-BE5E-27C9-C911ACD6C8A5}"/>
          </ac:picMkLst>
        </pc:picChg>
        <pc:picChg chg="add mod">
          <ac:chgData name="Remco Spreeuwers" userId="982ed132-0f93-4f2d-84be-8867489068ca" providerId="ADAL" clId="{963F8EDC-BFEE-4615-92AC-FB3DD7CE5261}" dt="2022-11-03T07:55:01.485" v="104"/>
          <ac:picMkLst>
            <pc:docMk/>
            <pc:sldMk cId="985668980" sldId="326"/>
            <ac:picMk id="5" creationId="{4DEF7A59-B051-3D34-0031-5554A270B3D3}"/>
          </ac:picMkLst>
        </pc:picChg>
        <pc:picChg chg="add mod">
          <ac:chgData name="Remco Spreeuwers" userId="982ed132-0f93-4f2d-84be-8867489068ca" providerId="ADAL" clId="{963F8EDC-BFEE-4615-92AC-FB3DD7CE5261}" dt="2022-11-03T07:55:01.485" v="104"/>
          <ac:picMkLst>
            <pc:docMk/>
            <pc:sldMk cId="985668980" sldId="326"/>
            <ac:picMk id="6" creationId="{434AD32D-038C-BE0C-429F-01A868369AF4}"/>
          </ac:picMkLst>
        </pc:picChg>
        <pc:picChg chg="add mod">
          <ac:chgData name="Remco Spreeuwers" userId="982ed132-0f93-4f2d-84be-8867489068ca" providerId="ADAL" clId="{963F8EDC-BFEE-4615-92AC-FB3DD7CE5261}" dt="2022-11-03T07:55:01.485" v="104"/>
          <ac:picMkLst>
            <pc:docMk/>
            <pc:sldMk cId="985668980" sldId="326"/>
            <ac:picMk id="7" creationId="{156937D2-C50D-550D-C944-31FCC0260826}"/>
          </ac:picMkLst>
        </pc:picChg>
        <pc:picChg chg="del">
          <ac:chgData name="Remco Spreeuwers" userId="982ed132-0f93-4f2d-84be-8867489068ca" providerId="ADAL" clId="{963F8EDC-BFEE-4615-92AC-FB3DD7CE5261}" dt="2022-11-03T07:52:59.629" v="52" actId="478"/>
          <ac:picMkLst>
            <pc:docMk/>
            <pc:sldMk cId="985668980" sldId="326"/>
            <ac:picMk id="13" creationId="{AEE882F3-3669-4D4C-9EE5-8227CB6B1D32}"/>
          </ac:picMkLst>
        </pc:picChg>
        <pc:picChg chg="del">
          <ac:chgData name="Remco Spreeuwers" userId="982ed132-0f93-4f2d-84be-8867489068ca" providerId="ADAL" clId="{963F8EDC-BFEE-4615-92AC-FB3DD7CE5261}" dt="2022-11-03T07:53:59.610" v="83" actId="478"/>
          <ac:picMkLst>
            <pc:docMk/>
            <pc:sldMk cId="985668980" sldId="326"/>
            <ac:picMk id="14" creationId="{847FACDD-28F5-48E2-AB51-009EF81BB28F}"/>
          </ac:picMkLst>
        </pc:picChg>
        <pc:picChg chg="del">
          <ac:chgData name="Remco Spreeuwers" userId="982ed132-0f93-4f2d-84be-8867489068ca" providerId="ADAL" clId="{963F8EDC-BFEE-4615-92AC-FB3DD7CE5261}" dt="2022-11-03T07:54:01.563" v="85" actId="478"/>
          <ac:picMkLst>
            <pc:docMk/>
            <pc:sldMk cId="985668980" sldId="326"/>
            <ac:picMk id="17" creationId="{90ABBD66-4C7C-4BCF-9C27-C73970200896}"/>
          </ac:picMkLst>
        </pc:picChg>
        <pc:picChg chg="del">
          <ac:chgData name="Remco Spreeuwers" userId="982ed132-0f93-4f2d-84be-8867489068ca" providerId="ADAL" clId="{963F8EDC-BFEE-4615-92AC-FB3DD7CE5261}" dt="2022-11-03T07:54:00.470" v="84" actId="478"/>
          <ac:picMkLst>
            <pc:docMk/>
            <pc:sldMk cId="985668980" sldId="326"/>
            <ac:picMk id="18" creationId="{70C78E8B-42DB-4311-BFC1-3BFD08593582}"/>
          </ac:picMkLst>
        </pc:picChg>
      </pc:sldChg>
      <pc:sldChg chg="addSp delSp modSp add del mod">
        <pc:chgData name="Remco Spreeuwers" userId="982ed132-0f93-4f2d-84be-8867489068ca" providerId="ADAL" clId="{963F8EDC-BFEE-4615-92AC-FB3DD7CE5261}" dt="2022-11-22T11:19:43.567" v="188" actId="47"/>
        <pc:sldMkLst>
          <pc:docMk/>
          <pc:sldMk cId="2586955878" sldId="329"/>
        </pc:sldMkLst>
        <pc:spChg chg="add mod">
          <ac:chgData name="Remco Spreeuwers" userId="982ed132-0f93-4f2d-84be-8867489068ca" providerId="ADAL" clId="{963F8EDC-BFEE-4615-92AC-FB3DD7CE5261}" dt="2022-11-03T07:53:04.270" v="56"/>
          <ac:spMkLst>
            <pc:docMk/>
            <pc:sldMk cId="2586955878" sldId="329"/>
            <ac:spMk id="4" creationId="{2243E1EB-389C-C3CD-3167-9A2B6DC50E23}"/>
          </ac:spMkLst>
        </pc:spChg>
        <pc:spChg chg="del">
          <ac:chgData name="Remco Spreeuwers" userId="982ed132-0f93-4f2d-84be-8867489068ca" providerId="ADAL" clId="{963F8EDC-BFEE-4615-92AC-FB3DD7CE5261}" dt="2022-11-03T07:53:02.240" v="54" actId="478"/>
          <ac:spMkLst>
            <pc:docMk/>
            <pc:sldMk cId="2586955878" sldId="329"/>
            <ac:spMk id="16" creationId="{F8841C61-3C65-40D5-80ED-EE6CA35CFCCC}"/>
          </ac:spMkLst>
        </pc:spChg>
        <pc:picChg chg="add mod">
          <ac:chgData name="Remco Spreeuwers" userId="982ed132-0f93-4f2d-84be-8867489068ca" providerId="ADAL" clId="{963F8EDC-BFEE-4615-92AC-FB3DD7CE5261}" dt="2022-11-03T07:53:04.270" v="56"/>
          <ac:picMkLst>
            <pc:docMk/>
            <pc:sldMk cId="2586955878" sldId="329"/>
            <ac:picMk id="5" creationId="{1530332C-8A46-42E5-8564-D0E67F0DFBA8}"/>
          </ac:picMkLst>
        </pc:picChg>
        <pc:picChg chg="add mod">
          <ac:chgData name="Remco Spreeuwers" userId="982ed132-0f93-4f2d-84be-8867489068ca" providerId="ADAL" clId="{963F8EDC-BFEE-4615-92AC-FB3DD7CE5261}" dt="2022-11-03T07:55:02.934" v="105"/>
          <ac:picMkLst>
            <pc:docMk/>
            <pc:sldMk cId="2586955878" sldId="329"/>
            <ac:picMk id="6" creationId="{892E279E-F3DB-1031-7A8D-F2E4168131BC}"/>
          </ac:picMkLst>
        </pc:picChg>
        <pc:picChg chg="add mod">
          <ac:chgData name="Remco Spreeuwers" userId="982ed132-0f93-4f2d-84be-8867489068ca" providerId="ADAL" clId="{963F8EDC-BFEE-4615-92AC-FB3DD7CE5261}" dt="2022-11-03T07:55:02.934" v="105"/>
          <ac:picMkLst>
            <pc:docMk/>
            <pc:sldMk cId="2586955878" sldId="329"/>
            <ac:picMk id="7" creationId="{264B9EC9-2F5C-C188-0FD1-F6905649E6C9}"/>
          </ac:picMkLst>
        </pc:picChg>
        <pc:picChg chg="add mod">
          <ac:chgData name="Remco Spreeuwers" userId="982ed132-0f93-4f2d-84be-8867489068ca" providerId="ADAL" clId="{963F8EDC-BFEE-4615-92AC-FB3DD7CE5261}" dt="2022-11-03T07:55:02.934" v="105"/>
          <ac:picMkLst>
            <pc:docMk/>
            <pc:sldMk cId="2586955878" sldId="329"/>
            <ac:picMk id="9" creationId="{3F699B0D-A665-925D-F00B-048E5BB1EA5A}"/>
          </ac:picMkLst>
        </pc:picChg>
        <pc:picChg chg="del">
          <ac:chgData name="Remco Spreeuwers" userId="982ed132-0f93-4f2d-84be-8867489068ca" providerId="ADAL" clId="{963F8EDC-BFEE-4615-92AC-FB3DD7CE5261}" dt="2022-11-03T07:53:03.713" v="55" actId="478"/>
          <ac:picMkLst>
            <pc:docMk/>
            <pc:sldMk cId="2586955878" sldId="329"/>
            <ac:picMk id="18" creationId="{829DC383-F5BE-4755-892A-520BDF99D9F4}"/>
          </ac:picMkLst>
        </pc:picChg>
      </pc:sldChg>
      <pc:sldChg chg="addSp delSp modSp mod">
        <pc:chgData name="Remco Spreeuwers" userId="982ed132-0f93-4f2d-84be-8867489068ca" providerId="ADAL" clId="{963F8EDC-BFEE-4615-92AC-FB3DD7CE5261}" dt="2022-11-03T07:56:16.306" v="125" actId="20577"/>
        <pc:sldMkLst>
          <pc:docMk/>
          <pc:sldMk cId="1837321337" sldId="330"/>
        </pc:sldMkLst>
        <pc:spChg chg="add mod">
          <ac:chgData name="Remco Spreeuwers" userId="982ed132-0f93-4f2d-84be-8867489068ca" providerId="ADAL" clId="{963F8EDC-BFEE-4615-92AC-FB3DD7CE5261}" dt="2022-11-03T07:52:47.372" v="44"/>
          <ac:spMkLst>
            <pc:docMk/>
            <pc:sldMk cId="1837321337" sldId="330"/>
            <ac:spMk id="3" creationId="{5C945121-D789-EAAE-DAD5-B33C5417BD8B}"/>
          </ac:spMkLst>
        </pc:spChg>
        <pc:spChg chg="mod">
          <ac:chgData name="Remco Spreeuwers" userId="982ed132-0f93-4f2d-84be-8867489068ca" providerId="ADAL" clId="{963F8EDC-BFEE-4615-92AC-FB3DD7CE5261}" dt="2022-11-03T07:56:16.306" v="125" actId="20577"/>
          <ac:spMkLst>
            <pc:docMk/>
            <pc:sldMk cId="1837321337" sldId="330"/>
            <ac:spMk id="8" creationId="{19EA3710-24DB-1447-B524-AB66F66D1AE0}"/>
          </ac:spMkLst>
        </pc:spChg>
        <pc:spChg chg="del">
          <ac:chgData name="Remco Spreeuwers" userId="982ed132-0f93-4f2d-84be-8867489068ca" providerId="ADAL" clId="{963F8EDC-BFEE-4615-92AC-FB3DD7CE5261}" dt="2022-11-03T07:52:46.363" v="43" actId="478"/>
          <ac:spMkLst>
            <pc:docMk/>
            <pc:sldMk cId="1837321337" sldId="330"/>
            <ac:spMk id="16" creationId="{BD66C827-6BA1-4EB3-AC36-39F02971F8BD}"/>
          </ac:spMkLst>
        </pc:spChg>
        <pc:picChg chg="add mod">
          <ac:chgData name="Remco Spreeuwers" userId="982ed132-0f93-4f2d-84be-8867489068ca" providerId="ADAL" clId="{963F8EDC-BFEE-4615-92AC-FB3DD7CE5261}" dt="2022-11-03T07:52:47.372" v="44"/>
          <ac:picMkLst>
            <pc:docMk/>
            <pc:sldMk cId="1837321337" sldId="330"/>
            <ac:picMk id="4" creationId="{F15011F0-3A05-F357-6988-4D8793676896}"/>
          </ac:picMkLst>
        </pc:picChg>
        <pc:picChg chg="add mod">
          <ac:chgData name="Remco Spreeuwers" userId="982ed132-0f93-4f2d-84be-8867489068ca" providerId="ADAL" clId="{963F8EDC-BFEE-4615-92AC-FB3DD7CE5261}" dt="2022-11-03T07:54:56.751" v="101"/>
          <ac:picMkLst>
            <pc:docMk/>
            <pc:sldMk cId="1837321337" sldId="330"/>
            <ac:picMk id="5" creationId="{98DE1BE7-9768-DB7C-190C-DC9FCD517030}"/>
          </ac:picMkLst>
        </pc:picChg>
        <pc:picChg chg="add mod">
          <ac:chgData name="Remco Spreeuwers" userId="982ed132-0f93-4f2d-84be-8867489068ca" providerId="ADAL" clId="{963F8EDC-BFEE-4615-92AC-FB3DD7CE5261}" dt="2022-11-03T07:54:56.751" v="101"/>
          <ac:picMkLst>
            <pc:docMk/>
            <pc:sldMk cId="1837321337" sldId="330"/>
            <ac:picMk id="6" creationId="{7D9170B5-61D6-1625-7C67-DCC3CC55CA3D}"/>
          </ac:picMkLst>
        </pc:picChg>
        <pc:picChg chg="add mod">
          <ac:chgData name="Remco Spreeuwers" userId="982ed132-0f93-4f2d-84be-8867489068ca" providerId="ADAL" clId="{963F8EDC-BFEE-4615-92AC-FB3DD7CE5261}" dt="2022-11-03T07:54:56.751" v="101"/>
          <ac:picMkLst>
            <pc:docMk/>
            <pc:sldMk cId="1837321337" sldId="330"/>
            <ac:picMk id="7" creationId="{672C6195-799A-AC48-B8A6-33AB548E2822}"/>
          </ac:picMkLst>
        </pc:picChg>
        <pc:picChg chg="del">
          <ac:chgData name="Remco Spreeuwers" userId="982ed132-0f93-4f2d-84be-8867489068ca" providerId="ADAL" clId="{963F8EDC-BFEE-4615-92AC-FB3DD7CE5261}" dt="2022-11-03T07:52:43.711" v="42" actId="478"/>
          <ac:picMkLst>
            <pc:docMk/>
            <pc:sldMk cId="1837321337" sldId="330"/>
            <ac:picMk id="17" creationId="{CE63CDDF-CF89-40CB-8E2B-44D50B6D4AFA}"/>
          </ac:picMkLst>
        </pc:picChg>
        <pc:picChg chg="del">
          <ac:chgData name="Remco Spreeuwers" userId="982ed132-0f93-4f2d-84be-8867489068ca" providerId="ADAL" clId="{963F8EDC-BFEE-4615-92AC-FB3DD7CE5261}" dt="2022-11-03T07:53:48.108" v="74" actId="478"/>
          <ac:picMkLst>
            <pc:docMk/>
            <pc:sldMk cId="1837321337" sldId="330"/>
            <ac:picMk id="18" creationId="{A5E523F7-386C-4D88-964D-D5D5C1BF3347}"/>
          </ac:picMkLst>
        </pc:picChg>
        <pc:picChg chg="del">
          <ac:chgData name="Remco Spreeuwers" userId="982ed132-0f93-4f2d-84be-8867489068ca" providerId="ADAL" clId="{963F8EDC-BFEE-4615-92AC-FB3DD7CE5261}" dt="2022-11-03T07:53:49.722" v="76" actId="478"/>
          <ac:picMkLst>
            <pc:docMk/>
            <pc:sldMk cId="1837321337" sldId="330"/>
            <ac:picMk id="19" creationId="{CEB5EACB-E7F6-4AAA-9236-B2D42213AB58}"/>
          </ac:picMkLst>
        </pc:picChg>
        <pc:picChg chg="del">
          <ac:chgData name="Remco Spreeuwers" userId="982ed132-0f93-4f2d-84be-8867489068ca" providerId="ADAL" clId="{963F8EDC-BFEE-4615-92AC-FB3DD7CE5261}" dt="2022-11-03T07:53:49.180" v="75" actId="478"/>
          <ac:picMkLst>
            <pc:docMk/>
            <pc:sldMk cId="1837321337" sldId="330"/>
            <ac:picMk id="20" creationId="{905A9C0B-7933-4412-A86B-7C24473EA23D}"/>
          </ac:picMkLst>
        </pc:picChg>
        <pc:picChg chg="mod">
          <ac:chgData name="Remco Spreeuwers" userId="982ed132-0f93-4f2d-84be-8867489068ca" providerId="ADAL" clId="{963F8EDC-BFEE-4615-92AC-FB3DD7CE5261}" dt="2022-11-03T07:55:53.725" v="109" actId="166"/>
          <ac:picMkLst>
            <pc:docMk/>
            <pc:sldMk cId="1837321337" sldId="330"/>
            <ac:picMk id="5128" creationId="{F0569BBB-E0D6-49DE-8024-D3A02EDA1C4A}"/>
          </ac:picMkLst>
        </pc:picChg>
      </pc:sldChg>
      <pc:sldChg chg="addSp delSp modSp mod">
        <pc:chgData name="Remco Spreeuwers" userId="982ed132-0f93-4f2d-84be-8867489068ca" providerId="ADAL" clId="{963F8EDC-BFEE-4615-92AC-FB3DD7CE5261}" dt="2022-11-03T07:54:58.365" v="102"/>
        <pc:sldMkLst>
          <pc:docMk/>
          <pc:sldMk cId="2416300474" sldId="331"/>
        </pc:sldMkLst>
        <pc:spChg chg="add mod">
          <ac:chgData name="Remco Spreeuwers" userId="982ed132-0f93-4f2d-84be-8867489068ca" providerId="ADAL" clId="{963F8EDC-BFEE-4615-92AC-FB3DD7CE5261}" dt="2022-11-03T07:52:51.835" v="47"/>
          <ac:spMkLst>
            <pc:docMk/>
            <pc:sldMk cId="2416300474" sldId="331"/>
            <ac:spMk id="2" creationId="{1F9F4EEB-3D45-0D75-A209-7D6E08867366}"/>
          </ac:spMkLst>
        </pc:spChg>
        <pc:spChg chg="del">
          <ac:chgData name="Remco Spreeuwers" userId="982ed132-0f93-4f2d-84be-8867489068ca" providerId="ADAL" clId="{963F8EDC-BFEE-4615-92AC-FB3DD7CE5261}" dt="2022-11-03T07:52:49.988" v="45" actId="478"/>
          <ac:spMkLst>
            <pc:docMk/>
            <pc:sldMk cId="2416300474" sldId="331"/>
            <ac:spMk id="13" creationId="{1CA353C7-6A65-48AE-8C6A-5B70F2D757F6}"/>
          </ac:spMkLst>
        </pc:spChg>
        <pc:picChg chg="add mod">
          <ac:chgData name="Remco Spreeuwers" userId="982ed132-0f93-4f2d-84be-8867489068ca" providerId="ADAL" clId="{963F8EDC-BFEE-4615-92AC-FB3DD7CE5261}" dt="2022-11-03T07:52:51.835" v="47"/>
          <ac:picMkLst>
            <pc:docMk/>
            <pc:sldMk cId="2416300474" sldId="331"/>
            <ac:picMk id="3" creationId="{E956D96B-CDA4-02A9-D34E-10085030D77C}"/>
          </ac:picMkLst>
        </pc:picChg>
        <pc:picChg chg="add mod">
          <ac:chgData name="Remco Spreeuwers" userId="982ed132-0f93-4f2d-84be-8867489068ca" providerId="ADAL" clId="{963F8EDC-BFEE-4615-92AC-FB3DD7CE5261}" dt="2022-11-03T07:54:58.365" v="102"/>
          <ac:picMkLst>
            <pc:docMk/>
            <pc:sldMk cId="2416300474" sldId="331"/>
            <ac:picMk id="4" creationId="{95A18BF1-F9A0-2A99-FE5A-DE93407567A7}"/>
          </ac:picMkLst>
        </pc:picChg>
        <pc:picChg chg="add mod">
          <ac:chgData name="Remco Spreeuwers" userId="982ed132-0f93-4f2d-84be-8867489068ca" providerId="ADAL" clId="{963F8EDC-BFEE-4615-92AC-FB3DD7CE5261}" dt="2022-11-03T07:54:58.365" v="102"/>
          <ac:picMkLst>
            <pc:docMk/>
            <pc:sldMk cId="2416300474" sldId="331"/>
            <ac:picMk id="5" creationId="{17A5E594-3D60-8039-8A27-ADA1E07BB143}"/>
          </ac:picMkLst>
        </pc:picChg>
        <pc:picChg chg="add mod">
          <ac:chgData name="Remco Spreeuwers" userId="982ed132-0f93-4f2d-84be-8867489068ca" providerId="ADAL" clId="{963F8EDC-BFEE-4615-92AC-FB3DD7CE5261}" dt="2022-11-03T07:54:58.365" v="102"/>
          <ac:picMkLst>
            <pc:docMk/>
            <pc:sldMk cId="2416300474" sldId="331"/>
            <ac:picMk id="6" creationId="{06AAF8CF-CF2F-5D3C-41F5-A522F13CE35C}"/>
          </ac:picMkLst>
        </pc:picChg>
        <pc:picChg chg="del">
          <ac:chgData name="Remco Spreeuwers" userId="982ed132-0f93-4f2d-84be-8867489068ca" providerId="ADAL" clId="{963F8EDC-BFEE-4615-92AC-FB3DD7CE5261}" dt="2022-11-03T07:52:50.886" v="46" actId="478"/>
          <ac:picMkLst>
            <pc:docMk/>
            <pc:sldMk cId="2416300474" sldId="331"/>
            <ac:picMk id="17" creationId="{DA261C96-ED72-40DB-B957-C171EE0B21A5}"/>
          </ac:picMkLst>
        </pc:picChg>
        <pc:picChg chg="del">
          <ac:chgData name="Remco Spreeuwers" userId="982ed132-0f93-4f2d-84be-8867489068ca" providerId="ADAL" clId="{963F8EDC-BFEE-4615-92AC-FB3DD7CE5261}" dt="2022-11-03T07:53:52.603" v="77" actId="478"/>
          <ac:picMkLst>
            <pc:docMk/>
            <pc:sldMk cId="2416300474" sldId="331"/>
            <ac:picMk id="21" creationId="{288F8EAB-9D56-4200-A6CA-FD0498F6DE53}"/>
          </ac:picMkLst>
        </pc:picChg>
        <pc:picChg chg="del">
          <ac:chgData name="Remco Spreeuwers" userId="982ed132-0f93-4f2d-84be-8867489068ca" providerId="ADAL" clId="{963F8EDC-BFEE-4615-92AC-FB3DD7CE5261}" dt="2022-11-03T07:53:54.317" v="79" actId="478"/>
          <ac:picMkLst>
            <pc:docMk/>
            <pc:sldMk cId="2416300474" sldId="331"/>
            <ac:picMk id="22" creationId="{56F28D42-5361-45F6-AF29-3756E4F6FD77}"/>
          </ac:picMkLst>
        </pc:picChg>
        <pc:picChg chg="del">
          <ac:chgData name="Remco Spreeuwers" userId="982ed132-0f93-4f2d-84be-8867489068ca" providerId="ADAL" clId="{963F8EDC-BFEE-4615-92AC-FB3DD7CE5261}" dt="2022-11-03T07:53:53.602" v="78" actId="478"/>
          <ac:picMkLst>
            <pc:docMk/>
            <pc:sldMk cId="2416300474" sldId="331"/>
            <ac:picMk id="23" creationId="{082FCF4E-844A-418D-BDF1-5DB416EB518D}"/>
          </ac:picMkLst>
        </pc:picChg>
      </pc:sldChg>
      <pc:sldChg chg="addSp delSp modSp mod">
        <pc:chgData name="Remco Spreeuwers" userId="982ed132-0f93-4f2d-84be-8867489068ca" providerId="ADAL" clId="{963F8EDC-BFEE-4615-92AC-FB3DD7CE5261}" dt="2022-11-03T07:54:49.342" v="96"/>
        <pc:sldMkLst>
          <pc:docMk/>
          <pc:sldMk cId="2690691895" sldId="333"/>
        </pc:sldMkLst>
        <pc:spChg chg="add del mod">
          <ac:chgData name="Remco Spreeuwers" userId="982ed132-0f93-4f2d-84be-8867489068ca" providerId="ADAL" clId="{963F8EDC-BFEE-4615-92AC-FB3DD7CE5261}" dt="2022-11-03T07:52:15.749" v="25"/>
          <ac:spMkLst>
            <pc:docMk/>
            <pc:sldMk cId="2690691895" sldId="333"/>
            <ac:spMk id="2" creationId="{3165D9E9-9631-3AE0-60ED-53BDD68794F4}"/>
          </ac:spMkLst>
        </pc:spChg>
        <pc:spChg chg="add mod">
          <ac:chgData name="Remco Spreeuwers" userId="982ed132-0f93-4f2d-84be-8867489068ca" providerId="ADAL" clId="{963F8EDC-BFEE-4615-92AC-FB3DD7CE5261}" dt="2022-11-03T07:52:20.396" v="29"/>
          <ac:spMkLst>
            <pc:docMk/>
            <pc:sldMk cId="2690691895" sldId="333"/>
            <ac:spMk id="4" creationId="{D7E91D8D-70A7-0A7F-CB50-6D599BCEE094}"/>
          </ac:spMkLst>
        </pc:spChg>
        <pc:spChg chg="del">
          <ac:chgData name="Remco Spreeuwers" userId="982ed132-0f93-4f2d-84be-8867489068ca" providerId="ADAL" clId="{963F8EDC-BFEE-4615-92AC-FB3DD7CE5261}" dt="2022-11-03T07:52:17.554" v="26" actId="478"/>
          <ac:spMkLst>
            <pc:docMk/>
            <pc:sldMk cId="2690691895" sldId="333"/>
            <ac:spMk id="10" creationId="{9854F551-0C75-4FFF-852D-AFEC258EB81F}"/>
          </ac:spMkLst>
        </pc:spChg>
        <pc:spChg chg="add del mod">
          <ac:chgData name="Remco Spreeuwers" userId="982ed132-0f93-4f2d-84be-8867489068ca" providerId="ADAL" clId="{963F8EDC-BFEE-4615-92AC-FB3DD7CE5261}" dt="2022-11-03T07:54:30.887" v="94"/>
          <ac:spMkLst>
            <pc:docMk/>
            <pc:sldMk cId="2690691895" sldId="333"/>
            <ac:spMk id="16" creationId="{A70DC818-5960-CAA8-D18C-DFC4DC109705}"/>
          </ac:spMkLst>
        </pc:spChg>
        <pc:picChg chg="add del mod">
          <ac:chgData name="Remco Spreeuwers" userId="982ed132-0f93-4f2d-84be-8867489068ca" providerId="ADAL" clId="{963F8EDC-BFEE-4615-92AC-FB3DD7CE5261}" dt="2022-11-03T07:52:15.749" v="25"/>
          <ac:picMkLst>
            <pc:docMk/>
            <pc:sldMk cId="2690691895" sldId="333"/>
            <ac:picMk id="3" creationId="{C12212AA-7E9F-C2C5-3FB4-BEC4CEE4DF64}"/>
          </ac:picMkLst>
        </pc:picChg>
        <pc:picChg chg="add mod">
          <ac:chgData name="Remco Spreeuwers" userId="982ed132-0f93-4f2d-84be-8867489068ca" providerId="ADAL" clId="{963F8EDC-BFEE-4615-92AC-FB3DD7CE5261}" dt="2022-11-03T07:52:20.396" v="29"/>
          <ac:picMkLst>
            <pc:docMk/>
            <pc:sldMk cId="2690691895" sldId="333"/>
            <ac:picMk id="6" creationId="{E710DF5C-BDCE-EDFF-6D8E-103C2CD83E27}"/>
          </ac:picMkLst>
        </pc:picChg>
        <pc:picChg chg="del">
          <ac:chgData name="Remco Spreeuwers" userId="982ed132-0f93-4f2d-84be-8867489068ca" providerId="ADAL" clId="{963F8EDC-BFEE-4615-92AC-FB3DD7CE5261}" dt="2022-11-03T07:53:31.229" v="62" actId="478"/>
          <ac:picMkLst>
            <pc:docMk/>
            <pc:sldMk cId="2690691895" sldId="333"/>
            <ac:picMk id="12" creationId="{8D607B2C-333B-4005-A719-049096976579}"/>
          </ac:picMkLst>
        </pc:picChg>
        <pc:picChg chg="del mod">
          <ac:chgData name="Remco Spreeuwers" userId="982ed132-0f93-4f2d-84be-8867489068ca" providerId="ADAL" clId="{963F8EDC-BFEE-4615-92AC-FB3DD7CE5261}" dt="2022-11-03T07:52:18.593" v="28" actId="478"/>
          <ac:picMkLst>
            <pc:docMk/>
            <pc:sldMk cId="2690691895" sldId="333"/>
            <ac:picMk id="13" creationId="{F7DB5590-30DE-4DE3-A15D-D38AC7BD3B23}"/>
          </ac:picMkLst>
        </pc:picChg>
        <pc:picChg chg="del">
          <ac:chgData name="Remco Spreeuwers" userId="982ed132-0f93-4f2d-84be-8867489068ca" providerId="ADAL" clId="{963F8EDC-BFEE-4615-92AC-FB3DD7CE5261}" dt="2022-11-03T07:53:33.268" v="64" actId="478"/>
          <ac:picMkLst>
            <pc:docMk/>
            <pc:sldMk cId="2690691895" sldId="333"/>
            <ac:picMk id="14" creationId="{67DEA1EA-B683-499B-92F4-39AAE445AFFB}"/>
          </ac:picMkLst>
        </pc:picChg>
        <pc:picChg chg="del">
          <ac:chgData name="Remco Spreeuwers" userId="982ed132-0f93-4f2d-84be-8867489068ca" providerId="ADAL" clId="{963F8EDC-BFEE-4615-92AC-FB3DD7CE5261}" dt="2022-11-03T07:53:32.426" v="63" actId="478"/>
          <ac:picMkLst>
            <pc:docMk/>
            <pc:sldMk cId="2690691895" sldId="333"/>
            <ac:picMk id="15" creationId="{3A501B4A-58D5-4625-A4B7-0142D2E6792D}"/>
          </ac:picMkLst>
        </pc:picChg>
        <pc:picChg chg="add del mod">
          <ac:chgData name="Remco Spreeuwers" userId="982ed132-0f93-4f2d-84be-8867489068ca" providerId="ADAL" clId="{963F8EDC-BFEE-4615-92AC-FB3DD7CE5261}" dt="2022-11-03T07:54:30.887" v="94"/>
          <ac:picMkLst>
            <pc:docMk/>
            <pc:sldMk cId="2690691895" sldId="333"/>
            <ac:picMk id="17" creationId="{D6C1064C-1F96-22B1-738D-BB4F31F8015B}"/>
          </ac:picMkLst>
        </pc:picChg>
        <pc:picChg chg="add mod">
          <ac:chgData name="Remco Spreeuwers" userId="982ed132-0f93-4f2d-84be-8867489068ca" providerId="ADAL" clId="{963F8EDC-BFEE-4615-92AC-FB3DD7CE5261}" dt="2022-11-03T07:54:49.342" v="96"/>
          <ac:picMkLst>
            <pc:docMk/>
            <pc:sldMk cId="2690691895" sldId="333"/>
            <ac:picMk id="18" creationId="{ABB88526-F551-F4A2-C928-C7606648489E}"/>
          </ac:picMkLst>
        </pc:picChg>
        <pc:picChg chg="add mod">
          <ac:chgData name="Remco Spreeuwers" userId="982ed132-0f93-4f2d-84be-8867489068ca" providerId="ADAL" clId="{963F8EDC-BFEE-4615-92AC-FB3DD7CE5261}" dt="2022-11-03T07:54:49.342" v="96"/>
          <ac:picMkLst>
            <pc:docMk/>
            <pc:sldMk cId="2690691895" sldId="333"/>
            <ac:picMk id="19" creationId="{72F904BC-2BC0-4901-8F23-CEF26E10B830}"/>
          </ac:picMkLst>
        </pc:picChg>
        <pc:picChg chg="add mod">
          <ac:chgData name="Remco Spreeuwers" userId="982ed132-0f93-4f2d-84be-8867489068ca" providerId="ADAL" clId="{963F8EDC-BFEE-4615-92AC-FB3DD7CE5261}" dt="2022-11-03T07:54:49.342" v="96"/>
          <ac:picMkLst>
            <pc:docMk/>
            <pc:sldMk cId="2690691895" sldId="333"/>
            <ac:picMk id="20" creationId="{2A34F07A-CF30-A889-15B5-1334430515DF}"/>
          </ac:picMkLst>
        </pc:picChg>
      </pc:sldChg>
      <pc:sldChg chg="delSp modSp mod">
        <pc:chgData name="Remco Spreeuwers" userId="982ed132-0f93-4f2d-84be-8867489068ca" providerId="ADAL" clId="{963F8EDC-BFEE-4615-92AC-FB3DD7CE5261}" dt="2022-11-03T07:59:08.809" v="157" actId="5793"/>
        <pc:sldMkLst>
          <pc:docMk/>
          <pc:sldMk cId="2841256085" sldId="334"/>
        </pc:sldMkLst>
        <pc:spChg chg="del">
          <ac:chgData name="Remco Spreeuwers" userId="982ed132-0f93-4f2d-84be-8867489068ca" providerId="ADAL" clId="{963F8EDC-BFEE-4615-92AC-FB3DD7CE5261}" dt="2022-11-03T07:59:06.853" v="156" actId="478"/>
          <ac:spMkLst>
            <pc:docMk/>
            <pc:sldMk cId="2841256085" sldId="334"/>
            <ac:spMk id="2" creationId="{74D6ECFC-C377-EFBE-5F91-026838A6DE7A}"/>
          </ac:spMkLst>
        </pc:spChg>
        <pc:spChg chg="mod">
          <ac:chgData name="Remco Spreeuwers" userId="982ed132-0f93-4f2d-84be-8867489068ca" providerId="ADAL" clId="{963F8EDC-BFEE-4615-92AC-FB3DD7CE5261}" dt="2022-11-03T07:59:08.809" v="157" actId="5793"/>
          <ac:spMkLst>
            <pc:docMk/>
            <pc:sldMk cId="2841256085" sldId="334"/>
            <ac:spMk id="3" creationId="{D78B938C-4BC6-289E-98FA-D51F6DEB8D34}"/>
          </ac:spMkLst>
        </pc:spChg>
        <pc:spChg chg="mod">
          <ac:chgData name="Remco Spreeuwers" userId="982ed132-0f93-4f2d-84be-8867489068ca" providerId="ADAL" clId="{963F8EDC-BFEE-4615-92AC-FB3DD7CE5261}" dt="2022-11-03T07:58:57.661" v="153" actId="1076"/>
          <ac:spMkLst>
            <pc:docMk/>
            <pc:sldMk cId="2841256085" sldId="334"/>
            <ac:spMk id="5" creationId="{203625B1-8CBC-0C85-DC9C-BB522FD0E6B0}"/>
          </ac:spMkLst>
        </pc:spChg>
        <pc:spChg chg="mod">
          <ac:chgData name="Remco Spreeuwers" userId="982ed132-0f93-4f2d-84be-8867489068ca" providerId="ADAL" clId="{963F8EDC-BFEE-4615-92AC-FB3DD7CE5261}" dt="2022-11-03T07:58:54.406" v="152" actId="1076"/>
          <ac:spMkLst>
            <pc:docMk/>
            <pc:sldMk cId="2841256085" sldId="334"/>
            <ac:spMk id="9" creationId="{36C6B696-C47A-EC3F-EC62-E1CCB18EEBB1}"/>
          </ac:spMkLst>
        </pc:spChg>
        <pc:picChg chg="del">
          <ac:chgData name="Remco Spreeuwers" userId="982ed132-0f93-4f2d-84be-8867489068ca" providerId="ADAL" clId="{963F8EDC-BFEE-4615-92AC-FB3DD7CE5261}" dt="2022-11-03T07:59:04.446" v="155" actId="478"/>
          <ac:picMkLst>
            <pc:docMk/>
            <pc:sldMk cId="2841256085" sldId="334"/>
            <ac:picMk id="1026" creationId="{40852EAB-D325-0F73-B8F0-94F94806E1D5}"/>
          </ac:picMkLst>
        </pc:picChg>
      </pc:sldChg>
      <pc:sldChg chg="addSp delSp modSp add mod">
        <pc:chgData name="Remco Spreeuwers" userId="982ed132-0f93-4f2d-84be-8867489068ca" providerId="ADAL" clId="{963F8EDC-BFEE-4615-92AC-FB3DD7CE5261}" dt="2022-11-03T07:54:34.949" v="95" actId="1076"/>
        <pc:sldMkLst>
          <pc:docMk/>
          <pc:sldMk cId="516930168" sldId="335"/>
        </pc:sldMkLst>
        <pc:spChg chg="add mod">
          <ac:chgData name="Remco Spreeuwers" userId="982ed132-0f93-4f2d-84be-8867489068ca" providerId="ADAL" clId="{963F8EDC-BFEE-4615-92AC-FB3DD7CE5261}" dt="2022-11-03T07:50:37.566" v="11" actId="1076"/>
          <ac:spMkLst>
            <pc:docMk/>
            <pc:sldMk cId="516930168" sldId="335"/>
            <ac:spMk id="3" creationId="{D1A231E1-8EDD-6428-313B-6E74D027EEF3}"/>
          </ac:spMkLst>
        </pc:spChg>
        <pc:spChg chg="mod">
          <ac:chgData name="Remco Spreeuwers" userId="982ed132-0f93-4f2d-84be-8867489068ca" providerId="ADAL" clId="{963F8EDC-BFEE-4615-92AC-FB3DD7CE5261}" dt="2022-11-03T07:50:18.215" v="5" actId="1076"/>
          <ac:spMkLst>
            <pc:docMk/>
            <pc:sldMk cId="516930168" sldId="335"/>
            <ac:spMk id="7" creationId="{5D40F50F-E716-9942-B2B7-05B173FB5305}"/>
          </ac:spMkLst>
        </pc:spChg>
        <pc:picChg chg="add mod">
          <ac:chgData name="Remco Spreeuwers" userId="982ed132-0f93-4f2d-84be-8867489068ca" providerId="ADAL" clId="{963F8EDC-BFEE-4615-92AC-FB3DD7CE5261}" dt="2022-11-03T07:54:34.949" v="95" actId="1076"/>
          <ac:picMkLst>
            <pc:docMk/>
            <pc:sldMk cId="516930168" sldId="335"/>
            <ac:picMk id="2" creationId="{0C565FAE-6040-715A-C8CB-0E0234AF52DA}"/>
          </ac:picMkLst>
        </pc:picChg>
        <pc:picChg chg="del">
          <ac:chgData name="Remco Spreeuwers" userId="982ed132-0f93-4f2d-84be-8867489068ca" providerId="ADAL" clId="{963F8EDC-BFEE-4615-92AC-FB3DD7CE5261}" dt="2022-11-03T07:50:07.588" v="3" actId="478"/>
          <ac:picMkLst>
            <pc:docMk/>
            <pc:sldMk cId="516930168" sldId="335"/>
            <ac:picMk id="1026" creationId="{37FAB3D5-8176-AC57-0218-B840A2576CC9}"/>
          </ac:picMkLst>
        </pc:picChg>
      </pc:sldChg>
      <pc:sldChg chg="modSp mod">
        <pc:chgData name="Remco Spreeuwers" userId="982ed132-0f93-4f2d-84be-8867489068ca" providerId="ADAL" clId="{963F8EDC-BFEE-4615-92AC-FB3DD7CE5261}" dt="2022-11-22T10:21:57.683" v="176" actId="1076"/>
        <pc:sldMkLst>
          <pc:docMk/>
          <pc:sldMk cId="3103108675" sldId="336"/>
        </pc:sldMkLst>
        <pc:picChg chg="mod">
          <ac:chgData name="Remco Spreeuwers" userId="982ed132-0f93-4f2d-84be-8867489068ca" providerId="ADAL" clId="{963F8EDC-BFEE-4615-92AC-FB3DD7CE5261}" dt="2022-11-22T10:21:57.683" v="176" actId="1076"/>
          <ac:picMkLst>
            <pc:docMk/>
            <pc:sldMk cId="3103108675" sldId="336"/>
            <ac:picMk id="5" creationId="{450C626F-6E0C-5AAA-C36F-9518E2B10116}"/>
          </ac:picMkLst>
        </pc:picChg>
      </pc:sldChg>
      <pc:sldChg chg="addSp delSp modSp mod">
        <pc:chgData name="Remco Spreeuwers" userId="982ed132-0f93-4f2d-84be-8867489068ca" providerId="ADAL" clId="{963F8EDC-BFEE-4615-92AC-FB3DD7CE5261}" dt="2022-11-22T10:34:02.692" v="185" actId="1076"/>
        <pc:sldMkLst>
          <pc:docMk/>
          <pc:sldMk cId="1024149250" sldId="338"/>
        </pc:sldMkLst>
        <pc:spChg chg="del">
          <ac:chgData name="Remco Spreeuwers" userId="982ed132-0f93-4f2d-84be-8867489068ca" providerId="ADAL" clId="{963F8EDC-BFEE-4615-92AC-FB3DD7CE5261}" dt="2022-11-22T10:23:40.764" v="181"/>
          <ac:spMkLst>
            <pc:docMk/>
            <pc:sldMk cId="1024149250" sldId="338"/>
            <ac:spMk id="3" creationId="{96DE4B33-54E9-F37B-9788-4A8890AF806A}"/>
          </ac:spMkLst>
        </pc:spChg>
        <pc:picChg chg="add mod modCrop">
          <ac:chgData name="Remco Spreeuwers" userId="982ed132-0f93-4f2d-84be-8867489068ca" providerId="ADAL" clId="{963F8EDC-BFEE-4615-92AC-FB3DD7CE5261}" dt="2022-11-22T10:23:55.590" v="183" actId="732"/>
          <ac:picMkLst>
            <pc:docMk/>
            <pc:sldMk cId="1024149250" sldId="338"/>
            <ac:picMk id="4" creationId="{8AEAE2F6-EB0B-4547-1B98-F204944D0F81}"/>
          </ac:picMkLst>
        </pc:picChg>
        <pc:picChg chg="mod">
          <ac:chgData name="Remco Spreeuwers" userId="982ed132-0f93-4f2d-84be-8867489068ca" providerId="ADAL" clId="{963F8EDC-BFEE-4615-92AC-FB3DD7CE5261}" dt="2022-11-22T10:22:39.722" v="180" actId="1076"/>
          <ac:picMkLst>
            <pc:docMk/>
            <pc:sldMk cId="1024149250" sldId="338"/>
            <ac:picMk id="5" creationId="{6842C0BC-4A58-680E-A038-6B45FFF67E37}"/>
          </ac:picMkLst>
        </pc:picChg>
        <pc:picChg chg="add mod">
          <ac:chgData name="Remco Spreeuwers" userId="982ed132-0f93-4f2d-84be-8867489068ca" providerId="ADAL" clId="{963F8EDC-BFEE-4615-92AC-FB3DD7CE5261}" dt="2022-11-22T10:34:02.692" v="185" actId="1076"/>
          <ac:picMkLst>
            <pc:docMk/>
            <pc:sldMk cId="1024149250" sldId="338"/>
            <ac:picMk id="6" creationId="{3EB10E14-6A5C-59B3-DD36-0F233F8A5B5E}"/>
          </ac:picMkLst>
        </pc:picChg>
      </pc:sldChg>
    </pc:docChg>
  </pc:docChgLst>
  <pc:docChgLst>
    <pc:chgData name="Remco Spreeuwers" userId="982ed132-0f93-4f2d-84be-8867489068ca" providerId="ADAL" clId="{BC56AFCB-9679-4A4C-B10D-61142E044DBD}"/>
    <pc:docChg chg="delSld">
      <pc:chgData name="Remco Spreeuwers" userId="982ed132-0f93-4f2d-84be-8867489068ca" providerId="ADAL" clId="{BC56AFCB-9679-4A4C-B10D-61142E044DBD}" dt="2023-01-12T12:07:15.812" v="10" actId="47"/>
      <pc:docMkLst>
        <pc:docMk/>
      </pc:docMkLst>
      <pc:sldChg chg="del">
        <pc:chgData name="Remco Spreeuwers" userId="982ed132-0f93-4f2d-84be-8867489068ca" providerId="ADAL" clId="{BC56AFCB-9679-4A4C-B10D-61142E044DBD}" dt="2023-01-12T12:07:15.812" v="10" actId="47"/>
        <pc:sldMkLst>
          <pc:docMk/>
          <pc:sldMk cId="2841256085" sldId="334"/>
        </pc:sldMkLst>
      </pc:sldChg>
      <pc:sldChg chg="del">
        <pc:chgData name="Remco Spreeuwers" userId="982ed132-0f93-4f2d-84be-8867489068ca" providerId="ADAL" clId="{BC56AFCB-9679-4A4C-B10D-61142E044DBD}" dt="2023-01-12T12:06:59.177" v="0" actId="47"/>
        <pc:sldMkLst>
          <pc:docMk/>
          <pc:sldMk cId="3103108675" sldId="336"/>
        </pc:sldMkLst>
      </pc:sldChg>
      <pc:sldChg chg="del">
        <pc:chgData name="Remco Spreeuwers" userId="982ed132-0f93-4f2d-84be-8867489068ca" providerId="ADAL" clId="{BC56AFCB-9679-4A4C-B10D-61142E044DBD}" dt="2023-01-12T12:07:01.393" v="1" actId="47"/>
        <pc:sldMkLst>
          <pc:docMk/>
          <pc:sldMk cId="96113589" sldId="337"/>
        </pc:sldMkLst>
      </pc:sldChg>
      <pc:sldChg chg="del">
        <pc:chgData name="Remco Spreeuwers" userId="982ed132-0f93-4f2d-84be-8867489068ca" providerId="ADAL" clId="{BC56AFCB-9679-4A4C-B10D-61142E044DBD}" dt="2023-01-12T12:07:02.922" v="2" actId="47"/>
        <pc:sldMkLst>
          <pc:docMk/>
          <pc:sldMk cId="1024149250" sldId="338"/>
        </pc:sldMkLst>
      </pc:sldChg>
      <pc:sldChg chg="del">
        <pc:chgData name="Remco Spreeuwers" userId="982ed132-0f93-4f2d-84be-8867489068ca" providerId="ADAL" clId="{BC56AFCB-9679-4A4C-B10D-61142E044DBD}" dt="2023-01-12T12:07:03.615" v="3" actId="47"/>
        <pc:sldMkLst>
          <pc:docMk/>
          <pc:sldMk cId="1489486511" sldId="339"/>
        </pc:sldMkLst>
      </pc:sldChg>
      <pc:sldChg chg="del">
        <pc:chgData name="Remco Spreeuwers" userId="982ed132-0f93-4f2d-84be-8867489068ca" providerId="ADAL" clId="{BC56AFCB-9679-4A4C-B10D-61142E044DBD}" dt="2023-01-12T12:07:05.749" v="4" actId="47"/>
        <pc:sldMkLst>
          <pc:docMk/>
          <pc:sldMk cId="3053545269" sldId="340"/>
        </pc:sldMkLst>
      </pc:sldChg>
      <pc:sldChg chg="del">
        <pc:chgData name="Remco Spreeuwers" userId="982ed132-0f93-4f2d-84be-8867489068ca" providerId="ADAL" clId="{BC56AFCB-9679-4A4C-B10D-61142E044DBD}" dt="2023-01-12T12:07:07.505" v="5" actId="47"/>
        <pc:sldMkLst>
          <pc:docMk/>
          <pc:sldMk cId="2396140269" sldId="341"/>
        </pc:sldMkLst>
      </pc:sldChg>
      <pc:sldChg chg="del">
        <pc:chgData name="Remco Spreeuwers" userId="982ed132-0f93-4f2d-84be-8867489068ca" providerId="ADAL" clId="{BC56AFCB-9679-4A4C-B10D-61142E044DBD}" dt="2023-01-12T12:07:09.310" v="6" actId="47"/>
        <pc:sldMkLst>
          <pc:docMk/>
          <pc:sldMk cId="3763148353" sldId="342"/>
        </pc:sldMkLst>
      </pc:sldChg>
      <pc:sldChg chg="del">
        <pc:chgData name="Remco Spreeuwers" userId="982ed132-0f93-4f2d-84be-8867489068ca" providerId="ADAL" clId="{BC56AFCB-9679-4A4C-B10D-61142E044DBD}" dt="2023-01-12T12:07:10.855" v="7" actId="47"/>
        <pc:sldMkLst>
          <pc:docMk/>
          <pc:sldMk cId="1121431295" sldId="343"/>
        </pc:sldMkLst>
      </pc:sldChg>
      <pc:sldChg chg="del">
        <pc:chgData name="Remco Spreeuwers" userId="982ed132-0f93-4f2d-84be-8867489068ca" providerId="ADAL" clId="{BC56AFCB-9679-4A4C-B10D-61142E044DBD}" dt="2023-01-12T12:07:12.055" v="8" actId="47"/>
        <pc:sldMkLst>
          <pc:docMk/>
          <pc:sldMk cId="3852528618" sldId="344"/>
        </pc:sldMkLst>
      </pc:sldChg>
      <pc:sldChg chg="del">
        <pc:chgData name="Remco Spreeuwers" userId="982ed132-0f93-4f2d-84be-8867489068ca" providerId="ADAL" clId="{BC56AFCB-9679-4A4C-B10D-61142E044DBD}" dt="2023-01-12T12:07:13.811" v="9" actId="47"/>
        <pc:sldMkLst>
          <pc:docMk/>
          <pc:sldMk cId="3379986850" sldId="345"/>
        </pc:sldMkLst>
      </pc:sldChg>
    </pc:docChg>
  </pc:docChgLst>
  <pc:docChgLst>
    <pc:chgData name="Remco Spreeuwers" userId="982ed132-0f93-4f2d-84be-8867489068ca" providerId="ADAL" clId="{18B81873-F8B0-440F-B55C-C2850263D28A}"/>
    <pc:docChg chg="undo custSel addSld modSld">
      <pc:chgData name="Remco Spreeuwers" userId="982ed132-0f93-4f2d-84be-8867489068ca" providerId="ADAL" clId="{18B81873-F8B0-440F-B55C-C2850263D28A}" dt="2022-11-04T08:13:32.431" v="27" actId="1076"/>
      <pc:docMkLst>
        <pc:docMk/>
      </pc:docMkLst>
      <pc:sldChg chg="addSp new mod">
        <pc:chgData name="Remco Spreeuwers" userId="982ed132-0f93-4f2d-84be-8867489068ca" providerId="ADAL" clId="{18B81873-F8B0-440F-B55C-C2850263D28A}" dt="2022-11-04T08:06:29.550" v="1" actId="22"/>
        <pc:sldMkLst>
          <pc:docMk/>
          <pc:sldMk cId="3103108675" sldId="336"/>
        </pc:sldMkLst>
        <pc:picChg chg="add">
          <ac:chgData name="Remco Spreeuwers" userId="982ed132-0f93-4f2d-84be-8867489068ca" providerId="ADAL" clId="{18B81873-F8B0-440F-B55C-C2850263D28A}" dt="2022-11-04T08:06:29.550" v="1" actId="22"/>
          <ac:picMkLst>
            <pc:docMk/>
            <pc:sldMk cId="3103108675" sldId="336"/>
            <ac:picMk id="5" creationId="{450C626F-6E0C-5AAA-C36F-9518E2B10116}"/>
          </ac:picMkLst>
        </pc:picChg>
      </pc:sldChg>
      <pc:sldChg chg="addSp new mod">
        <pc:chgData name="Remco Spreeuwers" userId="982ed132-0f93-4f2d-84be-8867489068ca" providerId="ADAL" clId="{18B81873-F8B0-440F-B55C-C2850263D28A}" dt="2022-11-04T08:06:51.329" v="3" actId="22"/>
        <pc:sldMkLst>
          <pc:docMk/>
          <pc:sldMk cId="96113589" sldId="337"/>
        </pc:sldMkLst>
        <pc:picChg chg="add">
          <ac:chgData name="Remco Spreeuwers" userId="982ed132-0f93-4f2d-84be-8867489068ca" providerId="ADAL" clId="{18B81873-F8B0-440F-B55C-C2850263D28A}" dt="2022-11-04T08:06:51.329" v="3" actId="22"/>
          <ac:picMkLst>
            <pc:docMk/>
            <pc:sldMk cId="96113589" sldId="337"/>
            <ac:picMk id="5" creationId="{BA63C47F-A486-1D80-D802-B7F31F197E44}"/>
          </ac:picMkLst>
        </pc:picChg>
      </pc:sldChg>
      <pc:sldChg chg="addSp new mod">
        <pc:chgData name="Remco Spreeuwers" userId="982ed132-0f93-4f2d-84be-8867489068ca" providerId="ADAL" clId="{18B81873-F8B0-440F-B55C-C2850263D28A}" dt="2022-11-04T08:07:35.566" v="5" actId="22"/>
        <pc:sldMkLst>
          <pc:docMk/>
          <pc:sldMk cId="1024149250" sldId="338"/>
        </pc:sldMkLst>
        <pc:picChg chg="add">
          <ac:chgData name="Remco Spreeuwers" userId="982ed132-0f93-4f2d-84be-8867489068ca" providerId="ADAL" clId="{18B81873-F8B0-440F-B55C-C2850263D28A}" dt="2022-11-04T08:07:35.566" v="5" actId="22"/>
          <ac:picMkLst>
            <pc:docMk/>
            <pc:sldMk cId="1024149250" sldId="338"/>
            <ac:picMk id="5" creationId="{6842C0BC-4A58-680E-A038-6B45FFF67E37}"/>
          </ac:picMkLst>
        </pc:picChg>
      </pc:sldChg>
      <pc:sldChg chg="addSp new mod">
        <pc:chgData name="Remco Spreeuwers" userId="982ed132-0f93-4f2d-84be-8867489068ca" providerId="ADAL" clId="{18B81873-F8B0-440F-B55C-C2850263D28A}" dt="2022-11-04T08:08:09.445" v="7" actId="22"/>
        <pc:sldMkLst>
          <pc:docMk/>
          <pc:sldMk cId="1489486511" sldId="339"/>
        </pc:sldMkLst>
        <pc:picChg chg="add">
          <ac:chgData name="Remco Spreeuwers" userId="982ed132-0f93-4f2d-84be-8867489068ca" providerId="ADAL" clId="{18B81873-F8B0-440F-B55C-C2850263D28A}" dt="2022-11-04T08:08:09.445" v="7" actId="22"/>
          <ac:picMkLst>
            <pc:docMk/>
            <pc:sldMk cId="1489486511" sldId="339"/>
            <ac:picMk id="5" creationId="{2515995C-B2C0-A24E-C035-1D4A7BC3AC1D}"/>
          </ac:picMkLst>
        </pc:picChg>
      </pc:sldChg>
      <pc:sldChg chg="addSp new mod">
        <pc:chgData name="Remco Spreeuwers" userId="982ed132-0f93-4f2d-84be-8867489068ca" providerId="ADAL" clId="{18B81873-F8B0-440F-B55C-C2850263D28A}" dt="2022-11-04T08:08:37.754" v="9" actId="22"/>
        <pc:sldMkLst>
          <pc:docMk/>
          <pc:sldMk cId="3053545269" sldId="340"/>
        </pc:sldMkLst>
        <pc:picChg chg="add">
          <ac:chgData name="Remco Spreeuwers" userId="982ed132-0f93-4f2d-84be-8867489068ca" providerId="ADAL" clId="{18B81873-F8B0-440F-B55C-C2850263D28A}" dt="2022-11-04T08:08:37.754" v="9" actId="22"/>
          <ac:picMkLst>
            <pc:docMk/>
            <pc:sldMk cId="3053545269" sldId="340"/>
            <ac:picMk id="5" creationId="{5BE3C32D-26F6-3419-921C-05761E67FE20}"/>
          </ac:picMkLst>
        </pc:picChg>
      </pc:sldChg>
      <pc:sldChg chg="addSp new mod">
        <pc:chgData name="Remco Spreeuwers" userId="982ed132-0f93-4f2d-84be-8867489068ca" providerId="ADAL" clId="{18B81873-F8B0-440F-B55C-C2850263D28A}" dt="2022-11-04T08:09:04.788" v="11" actId="22"/>
        <pc:sldMkLst>
          <pc:docMk/>
          <pc:sldMk cId="2396140269" sldId="341"/>
        </pc:sldMkLst>
        <pc:picChg chg="add">
          <ac:chgData name="Remco Spreeuwers" userId="982ed132-0f93-4f2d-84be-8867489068ca" providerId="ADAL" clId="{18B81873-F8B0-440F-B55C-C2850263D28A}" dt="2022-11-04T08:09:04.788" v="11" actId="22"/>
          <ac:picMkLst>
            <pc:docMk/>
            <pc:sldMk cId="2396140269" sldId="341"/>
            <ac:picMk id="5" creationId="{19B42446-421F-AFED-D1DB-29621C671EAA}"/>
          </ac:picMkLst>
        </pc:picChg>
      </pc:sldChg>
      <pc:sldChg chg="addSp modSp new mod">
        <pc:chgData name="Remco Spreeuwers" userId="982ed132-0f93-4f2d-84be-8867489068ca" providerId="ADAL" clId="{18B81873-F8B0-440F-B55C-C2850263D28A}" dt="2022-11-04T08:13:32.431" v="27" actId="1076"/>
        <pc:sldMkLst>
          <pc:docMk/>
          <pc:sldMk cId="3763148353" sldId="342"/>
        </pc:sldMkLst>
        <pc:picChg chg="add mod">
          <ac:chgData name="Remco Spreeuwers" userId="982ed132-0f93-4f2d-84be-8867489068ca" providerId="ADAL" clId="{18B81873-F8B0-440F-B55C-C2850263D28A}" dt="2022-11-04T08:13:27.383" v="24" actId="1076"/>
          <ac:picMkLst>
            <pc:docMk/>
            <pc:sldMk cId="3763148353" sldId="342"/>
            <ac:picMk id="5" creationId="{C8A62E81-5B71-C6FC-35F6-4A5B3F5C223C}"/>
          </ac:picMkLst>
        </pc:picChg>
        <pc:picChg chg="add mod">
          <ac:chgData name="Remco Spreeuwers" userId="982ed132-0f93-4f2d-84be-8867489068ca" providerId="ADAL" clId="{18B81873-F8B0-440F-B55C-C2850263D28A}" dt="2022-11-04T08:13:32.431" v="27" actId="1076"/>
          <ac:picMkLst>
            <pc:docMk/>
            <pc:sldMk cId="3763148353" sldId="342"/>
            <ac:picMk id="7" creationId="{F9EB1360-A0ED-BB17-7923-54C747E139EE}"/>
          </ac:picMkLst>
        </pc:picChg>
      </pc:sldChg>
      <pc:sldChg chg="addSp delSp new mod">
        <pc:chgData name="Remco Spreeuwers" userId="982ed132-0f93-4f2d-84be-8867489068ca" providerId="ADAL" clId="{18B81873-F8B0-440F-B55C-C2850263D28A}" dt="2022-11-04T08:11:34.980" v="17" actId="22"/>
        <pc:sldMkLst>
          <pc:docMk/>
          <pc:sldMk cId="1121431295" sldId="343"/>
        </pc:sldMkLst>
        <pc:picChg chg="add">
          <ac:chgData name="Remco Spreeuwers" userId="982ed132-0f93-4f2d-84be-8867489068ca" providerId="ADAL" clId="{18B81873-F8B0-440F-B55C-C2850263D28A}" dt="2022-11-04T08:10:26.509" v="15" actId="22"/>
          <ac:picMkLst>
            <pc:docMk/>
            <pc:sldMk cId="1121431295" sldId="343"/>
            <ac:picMk id="5" creationId="{C8748A18-0DC1-C176-9C4E-1CF6C28ECE40}"/>
          </ac:picMkLst>
        </pc:picChg>
        <pc:picChg chg="add del">
          <ac:chgData name="Remco Spreeuwers" userId="982ed132-0f93-4f2d-84be-8867489068ca" providerId="ADAL" clId="{18B81873-F8B0-440F-B55C-C2850263D28A}" dt="2022-11-04T08:11:34.980" v="17" actId="22"/>
          <ac:picMkLst>
            <pc:docMk/>
            <pc:sldMk cId="1121431295" sldId="343"/>
            <ac:picMk id="7" creationId="{45D0D652-B63A-95ED-BE58-10220E11B578}"/>
          </ac:picMkLst>
        </pc:picChg>
      </pc:sldChg>
      <pc:sldChg chg="addSp new mod">
        <pc:chgData name="Remco Spreeuwers" userId="982ed132-0f93-4f2d-84be-8867489068ca" providerId="ADAL" clId="{18B81873-F8B0-440F-B55C-C2850263D28A}" dt="2022-11-04T08:11:37.903" v="19" actId="22"/>
        <pc:sldMkLst>
          <pc:docMk/>
          <pc:sldMk cId="3852528618" sldId="344"/>
        </pc:sldMkLst>
        <pc:picChg chg="add">
          <ac:chgData name="Remco Spreeuwers" userId="982ed132-0f93-4f2d-84be-8867489068ca" providerId="ADAL" clId="{18B81873-F8B0-440F-B55C-C2850263D28A}" dt="2022-11-04T08:11:37.903" v="19" actId="22"/>
          <ac:picMkLst>
            <pc:docMk/>
            <pc:sldMk cId="3852528618" sldId="344"/>
            <ac:picMk id="5" creationId="{746FC5DA-8991-0596-4A6D-46385DBD0172}"/>
          </ac:picMkLst>
        </pc:picChg>
      </pc:sldChg>
      <pc:sldChg chg="addSp new mod">
        <pc:chgData name="Remco Spreeuwers" userId="982ed132-0f93-4f2d-84be-8867489068ca" providerId="ADAL" clId="{18B81873-F8B0-440F-B55C-C2850263D28A}" dt="2022-11-04T08:12:14.322" v="21" actId="22"/>
        <pc:sldMkLst>
          <pc:docMk/>
          <pc:sldMk cId="3379986850" sldId="345"/>
        </pc:sldMkLst>
        <pc:picChg chg="add">
          <ac:chgData name="Remco Spreeuwers" userId="982ed132-0f93-4f2d-84be-8867489068ca" providerId="ADAL" clId="{18B81873-F8B0-440F-B55C-C2850263D28A}" dt="2022-11-04T08:12:14.322" v="21" actId="22"/>
          <ac:picMkLst>
            <pc:docMk/>
            <pc:sldMk cId="3379986850" sldId="345"/>
            <ac:picMk id="5" creationId="{EB18C325-382F-18AE-EBAD-A362E47ABA4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explosion val="15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0B4-4945-BA32-E658CDAB51FD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0B4-4945-BA32-E658CDAB51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3F1-4331-91A4-C46801047D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3F1-4331-91A4-C46801047DA9}"/>
              </c:ext>
            </c:extLst>
          </c:dPt>
          <c:dLbls>
            <c:dLbl>
              <c:idx val="0"/>
              <c:layout>
                <c:manualLayout>
                  <c:x val="9.3820260170532896E-2"/>
                  <c:y val="1.53884088432511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672715-B42D-4DEE-9213-DED6DC507B59}" type="CATEGORYNAME">
                      <a:rPr lang="en-US" smtClean="0"/>
                      <a:pPr>
                        <a:defRPr/>
                      </a:pPr>
                      <a:t>[CATEGORIENAAM]</a:t>
                    </a:fld>
                    <a:r>
                      <a:rPr lang="en-US" dirty="0"/>
                      <a:t>           </a:t>
                    </a:r>
                    <a:r>
                      <a:rPr lang="en-US" baseline="0" dirty="0"/>
                      <a:t>
</a:t>
                    </a:r>
                    <a:fld id="{607A7E76-7210-4572-825B-26FE4591344B}" type="PERCENTAGE">
                      <a:rPr lang="en-US" baseline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6483897616386"/>
                      <c:h val="0.2652159478368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B4-4945-BA32-E658CDAB51F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F0B4-4945-BA32-E658CDAB51F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3F1-4331-91A4-C46801047DA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53F1-4331-91A4-C46801047DA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2"/>
                <c:pt idx="0">
                  <c:v>Smartphones</c:v>
                </c:pt>
                <c:pt idx="1">
                  <c:v>Other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4-4945-BA32-E658CDAB51F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F890C-4FB6-6844-875E-640C13AAB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F1FB3C-F4E2-7547-BEDD-5B9B4D64F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5E523D-B6D5-E547-BCB5-B3394119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24B0-9F36-AF4B-AADE-798CD2F46CF3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E35D11-EAD7-264F-85BB-730228BE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F88A3D-CEA1-2B48-8214-2266C0E1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D43E-8617-794B-B3B8-B7B85A1614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25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77D2A-F453-7A4A-9F43-D57265FC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45286B9-3DDE-4F4B-896E-024210685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5A8A30-A9BE-F240-AAB8-19DA6E35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24B0-9F36-AF4B-AADE-798CD2F46CF3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296EA9-7595-1D48-A211-B8EE18A03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EDA6E7-F768-7B44-B442-DBF2F3362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D43E-8617-794B-B3B8-B7B85A1614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13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F77F258-B077-014C-84B4-438B7E9CE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988F8C6-09E0-4344-8507-203B1FCBC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9D931C-B3BD-134C-9E48-A44460FC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24B0-9F36-AF4B-AADE-798CD2F46CF3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E7AA43-6459-624D-8DA1-166646AB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2CF00E-0ED5-1547-9868-965A52FB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D43E-8617-794B-B3B8-B7B85A1614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802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CC70E-2356-C24E-A1DB-E3780F1D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43AF8C-6265-674B-85EA-05C2A06C5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9073B1-0A3D-3948-B68F-778FB1043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24B0-9F36-AF4B-AADE-798CD2F46CF3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35F1EA-8AE3-A34A-BEF7-EE1126AD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5E78BD-08B5-4C4B-BFDB-B7DBFDE7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D43E-8617-794B-B3B8-B7B85A1614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70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3404C-37BB-E549-A5E6-3689ACB3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BC4DF1-41A3-A14F-902B-8A0FD6A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ED4DBF-CA6D-B849-B89D-D14D8717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24B0-9F36-AF4B-AADE-798CD2F46CF3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94F382-D4A2-034F-9A92-BFD7F3CA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D0DDD5-7A7C-BA48-9FD9-D2F72DD8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D43E-8617-794B-B3B8-B7B85A1614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39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7A485-4766-4E4C-96EF-0392B79E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4A2145-82C8-2D4C-ADA4-96CAAED0F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FC2272-D2BF-AE4C-A957-4618D5F7D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11BEB0-3202-FE49-92DB-DD92D49D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24B0-9F36-AF4B-AADE-798CD2F46CF3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BFDA0D-D4D7-B442-AE16-69711D59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C04E16-BEC4-544F-AE14-46285AFE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D43E-8617-794B-B3B8-B7B85A1614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67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5136DD-57DE-D647-8C29-B5CE74F71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503D22-2DA8-014F-9AA4-E18EF549B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50A234-9160-A34E-8C4A-60B84DD1E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0EB9D7-C6AF-B940-ACE4-E806435FC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DCB5682-C1EB-8342-9BA7-20ED3EC83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030B429-D8D9-E34B-B714-780BF06C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24B0-9F36-AF4B-AADE-798CD2F46CF3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B75A202-54D9-8B4B-A7D3-52A6F64B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C42C160-DE8D-CB40-BAD6-9EB27BE8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D43E-8617-794B-B3B8-B7B85A1614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09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51E8D-8716-AC4A-995E-ABB3EFF3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94421C-4CE4-F04C-8559-346AFE57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24B0-9F36-AF4B-AADE-798CD2F46CF3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ABACF6-6866-084A-9D44-2BA4617B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917FEC-809B-D94B-A4C0-8F1CEE9E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D43E-8617-794B-B3B8-B7B85A1614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58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6583678-6739-E546-AD6A-E6B08D68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24B0-9F36-AF4B-AADE-798CD2F46CF3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FE9C2B7-03E5-3041-AF14-6E13EB5C4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CBD616-328B-224D-8DDF-DF55EF5B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D43E-8617-794B-B3B8-B7B85A1614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73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0CE93-88C4-E049-9AE8-D6A9EC00E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E89347-ED1B-EA4B-97BF-C58B87A2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73A938-92F4-B442-9523-E490A5796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86A087-4BD3-D945-97C1-4A58165E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24B0-9F36-AF4B-AADE-798CD2F46CF3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71705D-3D64-0246-A6FA-10EA40D0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7D3A25-3DA6-2C4B-9E3F-2D90DE73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D43E-8617-794B-B3B8-B7B85A1614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05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7F925-C0D2-4444-976A-4DF9457C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A26FD79-AE76-FC4E-B524-30E64B088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3C83B1-6A2F-5E41-A149-3CEBE9944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DEA3E7-3083-2A4E-A331-016D4839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24B0-9F36-AF4B-AADE-798CD2F46CF3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355D10-17C9-E747-B3EF-A931161E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56932-F573-4741-A901-8D53F9A66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D43E-8617-794B-B3B8-B7B85A1614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41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C00D73E-2141-1D4B-9CD1-8D410946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269F37-4388-1F40-81FA-1AD7F49BB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12FE17-C61D-254A-97E5-5E9E8630C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824B0-9F36-AF4B-AADE-798CD2F46CF3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6441FD-92EF-F84A-B210-362552058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9E01F-8E7B-C54A-B3F6-85B6BC1BD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0D43E-8617-794B-B3B8-B7B85A1614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009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1002A69-6DE0-1546-91F8-962E9E3AD2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8738E3-54B4-8941-B7B5-A79163AEA3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5308600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20D4579-4923-4E4D-A173-EAE8B1C66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46" y="2975263"/>
            <a:ext cx="6673708" cy="9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0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9EA3710-24DB-1447-B524-AB66F66D1AE0}"/>
              </a:ext>
            </a:extLst>
          </p:cNvPr>
          <p:cNvSpPr txBox="1">
            <a:spLocks/>
          </p:cNvSpPr>
          <p:nvPr/>
        </p:nvSpPr>
        <p:spPr>
          <a:xfrm>
            <a:off x="2366114" y="682145"/>
            <a:ext cx="5774585" cy="575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Footprint of iPhone </a:t>
            </a:r>
            <a:r>
              <a:rPr lang="nl-NL" sz="3500" spc="5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parts</a:t>
            </a:r>
            <a:endParaRPr lang="nl-NL" sz="3500" spc="5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DDDA59EA-DD7D-4A71-951C-776793EC0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92376"/>
              </p:ext>
            </p:extLst>
          </p:nvPr>
        </p:nvGraphicFramePr>
        <p:xfrm>
          <a:off x="2480354" y="2008603"/>
          <a:ext cx="7478986" cy="319627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50726">
                  <a:extLst>
                    <a:ext uri="{9D8B030D-6E8A-4147-A177-3AD203B41FA5}">
                      <a16:colId xmlns:a16="http://schemas.microsoft.com/office/drawing/2014/main" val="2447562184"/>
                    </a:ext>
                  </a:extLst>
                </a:gridCol>
                <a:gridCol w="1396538">
                  <a:extLst>
                    <a:ext uri="{9D8B030D-6E8A-4147-A177-3AD203B41FA5}">
                      <a16:colId xmlns:a16="http://schemas.microsoft.com/office/drawing/2014/main" val="2397890532"/>
                    </a:ext>
                  </a:extLst>
                </a:gridCol>
                <a:gridCol w="874222">
                  <a:extLst>
                    <a:ext uri="{9D8B030D-6E8A-4147-A177-3AD203B41FA5}">
                      <a16:colId xmlns:a16="http://schemas.microsoft.com/office/drawing/2014/main" val="28046387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21806966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5687321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iPhone model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% of 79 kg </a:t>
                      </a:r>
                      <a:r>
                        <a:rPr lang="en-US" sz="1400" dirty="0">
                          <a:solidFill>
                            <a:srgbClr val="45516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CO₂ 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Kg </a:t>
                      </a:r>
                      <a:r>
                        <a:rPr lang="en-US" sz="1400" dirty="0">
                          <a:solidFill>
                            <a:srgbClr val="45516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CO₂ 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 err="1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Number</a:t>
                      </a: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of trees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176341"/>
                  </a:ext>
                </a:extLst>
              </a:tr>
              <a:tr h="180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600" b="0" dirty="0" err="1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Printed</a:t>
                      </a:r>
                      <a:r>
                        <a:rPr lang="nl-NL" sz="1600" b="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nl-NL" sz="1600" b="0" dirty="0" err="1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Wiring</a:t>
                      </a:r>
                      <a:r>
                        <a:rPr lang="nl-NL" sz="1600" b="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Board</a:t>
                      </a:r>
                      <a:endParaRPr lang="nl-NL" sz="1400" b="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47%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38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1,7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224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600" b="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Display</a:t>
                      </a:r>
                      <a:endParaRPr lang="nl-NL" sz="1400" b="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15%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0,5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81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600" b="0" dirty="0" err="1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Integrated</a:t>
                      </a:r>
                      <a:r>
                        <a:rPr lang="nl-NL" sz="1600" b="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Circuit</a:t>
                      </a:r>
                      <a:endParaRPr lang="nl-NL" sz="1400" b="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13%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0,5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9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600" b="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Camera</a:t>
                      </a:r>
                      <a:endParaRPr lang="nl-NL" sz="1400" b="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10%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0,4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722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GB" sz="1600" b="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Housing</a:t>
                      </a:r>
                      <a:endParaRPr lang="nl-NL" sz="1400" b="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3%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2,4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0,1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97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600" b="0" dirty="0" err="1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Packaging</a:t>
                      </a:r>
                      <a:endParaRPr lang="nl-NL" sz="1400" b="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2%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1,6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0,07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24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600" b="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Accessoires</a:t>
                      </a:r>
                      <a:endParaRPr lang="nl-NL" sz="1400" b="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2%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1,6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0,07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902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600" b="0" dirty="0" err="1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Battery</a:t>
                      </a:r>
                      <a:endParaRPr lang="nl-NL" sz="1400" b="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1%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0,8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0,04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01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600" b="0" dirty="0" err="1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Others</a:t>
                      </a:r>
                      <a:endParaRPr lang="nl-NL" sz="1400" b="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6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7%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5,6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0,25</a:t>
                      </a: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endParaRPr lang="nl-NL" sz="14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087576"/>
                  </a:ext>
                </a:extLst>
              </a:tr>
            </a:tbl>
          </a:graphicData>
        </a:graphic>
      </p:graphicFrame>
      <p:pic>
        <p:nvPicPr>
          <p:cNvPr id="12" name="Picture 8">
            <a:extLst>
              <a:ext uri="{FF2B5EF4-FFF2-40B4-BE49-F238E27FC236}">
                <a16:creationId xmlns:a16="http://schemas.microsoft.com/office/drawing/2014/main" id="{F570132D-0764-4107-A735-6CF865998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67" y="2332212"/>
            <a:ext cx="283165" cy="2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F877101C-257E-4F52-99B6-EFA14D041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84"/>
          <a:stretch/>
        </p:blipFill>
        <p:spPr bwMode="auto">
          <a:xfrm>
            <a:off x="8622892" y="4918875"/>
            <a:ext cx="121240" cy="2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D6B6765-FC98-4F04-BAD5-889D80E35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126"/>
          <a:stretch/>
        </p:blipFill>
        <p:spPr bwMode="auto">
          <a:xfrm>
            <a:off x="8603981" y="2967229"/>
            <a:ext cx="144056" cy="2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1F1C05B8-4D46-4AC6-80D3-B5EB1A1A6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26"/>
          <a:stretch/>
        </p:blipFill>
        <p:spPr bwMode="auto">
          <a:xfrm>
            <a:off x="8611483" y="3287417"/>
            <a:ext cx="144057" cy="2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98C21694-3506-4C81-9C4B-29EFC1619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0832"/>
          <a:stretch/>
        </p:blipFill>
        <p:spPr bwMode="auto">
          <a:xfrm>
            <a:off x="8848133" y="2327585"/>
            <a:ext cx="195856" cy="2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D9ADD5FD-C4D0-4B2B-A49C-E0C6ED9D6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126"/>
          <a:stretch/>
        </p:blipFill>
        <p:spPr bwMode="auto">
          <a:xfrm>
            <a:off x="8600076" y="2628889"/>
            <a:ext cx="144056" cy="2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Eco carbon footprint vector icon | Free SVG">
            <a:extLst>
              <a:ext uri="{FF2B5EF4-FFF2-40B4-BE49-F238E27FC236}">
                <a16:creationId xmlns:a16="http://schemas.microsoft.com/office/drawing/2014/main" id="{0B026BD0-8177-4868-ACAA-D41C675D8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885284" flipH="1">
            <a:off x="604403" y="5975027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1F9F4EEB-3D45-0D75-A209-7D6E08867366}"/>
              </a:ext>
            </a:extLst>
          </p:cNvPr>
          <p:cNvSpPr/>
          <p:nvPr/>
        </p:nvSpPr>
        <p:spPr>
          <a:xfrm>
            <a:off x="0" y="0"/>
            <a:ext cx="1900052" cy="6858000"/>
          </a:xfrm>
          <a:prstGeom prst="rect">
            <a:avLst/>
          </a:prstGeom>
          <a:solidFill>
            <a:srgbClr val="01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956D96B-CDA4-02A9-D34E-10085030D7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0" y="0"/>
            <a:ext cx="1435100" cy="6858000"/>
          </a:xfrm>
          <a:prstGeom prst="rect">
            <a:avLst/>
          </a:prstGeom>
        </p:spPr>
      </p:pic>
      <p:pic>
        <p:nvPicPr>
          <p:cNvPr id="4" name="Picture 2" descr="Eco carbon footprint vector icon | Free SVG">
            <a:extLst>
              <a:ext uri="{FF2B5EF4-FFF2-40B4-BE49-F238E27FC236}">
                <a16:creationId xmlns:a16="http://schemas.microsoft.com/office/drawing/2014/main" id="{95A18BF1-F9A0-2A99-FE5A-DE9340756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0587589" flipH="1" flipV="1">
            <a:off x="-129923" y="6112603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co carbon footprint vector icon | Free SVG">
            <a:extLst>
              <a:ext uri="{FF2B5EF4-FFF2-40B4-BE49-F238E27FC236}">
                <a16:creationId xmlns:a16="http://schemas.microsoft.com/office/drawing/2014/main" id="{17A5E594-3D60-8039-8A27-ADA1E07BB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1029033" flipH="1" flipV="1">
            <a:off x="669862" y="6556596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co carbon footprint vector icon | Free SVG">
            <a:extLst>
              <a:ext uri="{FF2B5EF4-FFF2-40B4-BE49-F238E27FC236}">
                <a16:creationId xmlns:a16="http://schemas.microsoft.com/office/drawing/2014/main" id="{06AAF8CF-CF2F-5D3C-41F5-A522F13CE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200000" flipH="1">
            <a:off x="616815" y="5710646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30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9EA3710-24DB-1447-B524-AB66F66D1AE0}"/>
              </a:ext>
            </a:extLst>
          </p:cNvPr>
          <p:cNvSpPr txBox="1">
            <a:spLocks/>
          </p:cNvSpPr>
          <p:nvPr/>
        </p:nvSpPr>
        <p:spPr>
          <a:xfrm>
            <a:off x="2366114" y="682145"/>
            <a:ext cx="5774585" cy="575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Footprint of </a:t>
            </a:r>
            <a:r>
              <a:rPr lang="nl-NL" sz="3500" spc="5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</a:t>
            </a:r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iPhone (</a:t>
            </a:r>
            <a:r>
              <a:rPr lang="nl-NL" sz="3500" spc="5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total</a:t>
            </a:r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DDDA59EA-DD7D-4A71-951C-776793EC0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65317"/>
              </p:ext>
            </p:extLst>
          </p:nvPr>
        </p:nvGraphicFramePr>
        <p:xfrm>
          <a:off x="2476953" y="1797205"/>
          <a:ext cx="7518173" cy="437865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249488">
                  <a:extLst>
                    <a:ext uri="{9D8B030D-6E8A-4147-A177-3AD203B41FA5}">
                      <a16:colId xmlns:a16="http://schemas.microsoft.com/office/drawing/2014/main" val="244756218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397890532"/>
                    </a:ext>
                  </a:extLst>
                </a:gridCol>
                <a:gridCol w="1103086">
                  <a:extLst>
                    <a:ext uri="{9D8B030D-6E8A-4147-A177-3AD203B41FA5}">
                      <a16:colId xmlns:a16="http://schemas.microsoft.com/office/drawing/2014/main" val="280463879"/>
                    </a:ext>
                  </a:extLst>
                </a:gridCol>
                <a:gridCol w="1001486">
                  <a:extLst>
                    <a:ext uri="{9D8B030D-6E8A-4147-A177-3AD203B41FA5}">
                      <a16:colId xmlns:a16="http://schemas.microsoft.com/office/drawing/2014/main" val="3021806966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856455355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39790009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iPhone model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rgbClr val="455164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CO₂  </a:t>
                      </a:r>
                      <a:r>
                        <a:rPr lang="nl-NL" sz="1400" dirty="0" err="1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emissions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 err="1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Production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Transport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Usage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Recycling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176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Apple iPhone 12 Pro Max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86kg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82%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&lt;1%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224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Apple iPhone 12 Pro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82kg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86%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11%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&lt;1%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816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Apple iPhone 12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70kg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83%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2%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14%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&lt;1%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9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Apple iPhone 12 Mini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64kg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85%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&lt;1%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722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en-GB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Apple iPhone SE (2nd gen)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57kg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84%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12%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&lt;1%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97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Apple iPhone 11 Pro Max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86kg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78%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18%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&lt;1%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824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Apple iPhone 11 Pro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80kg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83%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13%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&lt;1%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902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Apple iPhone 11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72kg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79%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&lt;1%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01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Apple iPhone XS Max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77kg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79%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087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Apple iPhone XS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70kg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81%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3%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15%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635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Apple iPhone XR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62kg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76%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4%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19%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33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Apple iPhone X 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79kg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80%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2%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681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Apple iPhone 8 Plus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68kg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79%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17%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426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Apple iPhone 8 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57kg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80%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3%</a:t>
                      </a:r>
                      <a:endParaRPr lang="nl-NL" sz="120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16%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400"/>
                        </a:spcBef>
                        <a:spcAft>
                          <a:spcPts val="800"/>
                        </a:spcAft>
                      </a:pPr>
                      <a:r>
                        <a:rPr lang="nl-NL" sz="1400" dirty="0">
                          <a:solidFill>
                            <a:srgbClr val="455164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1%</a:t>
                      </a:r>
                      <a:endParaRPr lang="nl-NL" sz="1200" dirty="0">
                        <a:solidFill>
                          <a:srgbClr val="455164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463315"/>
                  </a:ext>
                </a:extLst>
              </a:tr>
            </a:tbl>
          </a:graphicData>
        </a:graphic>
      </p:graphicFrame>
      <p:pic>
        <p:nvPicPr>
          <p:cNvPr id="6" name="Picture 2" descr="Eco carbon footprint vector icon | Free SVG">
            <a:extLst>
              <a:ext uri="{FF2B5EF4-FFF2-40B4-BE49-F238E27FC236}">
                <a16:creationId xmlns:a16="http://schemas.microsoft.com/office/drawing/2014/main" id="{E5E18479-D2AB-4E13-95CD-944FF4641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885284" flipH="1">
            <a:off x="604403" y="5975027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DF1B4D0F-6628-CBDE-8E4A-19E50E077E04}"/>
              </a:ext>
            </a:extLst>
          </p:cNvPr>
          <p:cNvSpPr/>
          <p:nvPr/>
        </p:nvSpPr>
        <p:spPr>
          <a:xfrm>
            <a:off x="0" y="0"/>
            <a:ext cx="1900052" cy="6858000"/>
          </a:xfrm>
          <a:prstGeom prst="rect">
            <a:avLst/>
          </a:prstGeom>
          <a:solidFill>
            <a:srgbClr val="01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36592A-FCFA-1EF0-7792-80248081DE8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0" y="0"/>
            <a:ext cx="1435100" cy="6858000"/>
          </a:xfrm>
          <a:prstGeom prst="rect">
            <a:avLst/>
          </a:prstGeom>
        </p:spPr>
      </p:pic>
      <p:pic>
        <p:nvPicPr>
          <p:cNvPr id="4" name="Picture 2" descr="Eco carbon footprint vector icon | Free SVG">
            <a:extLst>
              <a:ext uri="{FF2B5EF4-FFF2-40B4-BE49-F238E27FC236}">
                <a16:creationId xmlns:a16="http://schemas.microsoft.com/office/drawing/2014/main" id="{0C7030CA-40B2-F249-6152-71FEE54A8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0587589" flipH="1" flipV="1">
            <a:off x="-129923" y="6112603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co carbon footprint vector icon | Free SVG">
            <a:extLst>
              <a:ext uri="{FF2B5EF4-FFF2-40B4-BE49-F238E27FC236}">
                <a16:creationId xmlns:a16="http://schemas.microsoft.com/office/drawing/2014/main" id="{9951ACAF-4B16-9ECE-89DF-7D821E6BB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1029033" flipH="1" flipV="1">
            <a:off x="669862" y="6556596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co carbon footprint vector icon | Free SVG">
            <a:extLst>
              <a:ext uri="{FF2B5EF4-FFF2-40B4-BE49-F238E27FC236}">
                <a16:creationId xmlns:a16="http://schemas.microsoft.com/office/drawing/2014/main" id="{D67A204E-8573-7152-429A-E30FFB664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200000" flipH="1">
            <a:off x="616815" y="5710646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50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9EA3710-24DB-1447-B524-AB66F66D1AE0}"/>
              </a:ext>
            </a:extLst>
          </p:cNvPr>
          <p:cNvSpPr txBox="1">
            <a:spLocks/>
          </p:cNvSpPr>
          <p:nvPr/>
        </p:nvSpPr>
        <p:spPr>
          <a:xfrm>
            <a:off x="2366114" y="682145"/>
            <a:ext cx="5774585" cy="575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KG </a:t>
            </a:r>
            <a:r>
              <a:rPr lang="en-US" sz="36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 extraction by nature</a:t>
            </a:r>
            <a:endParaRPr lang="nl-NL" sz="3500" spc="5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050" name="Picture 2" descr="How much Carbon does one Tree absorb? | CarbonPirates">
            <a:extLst>
              <a:ext uri="{FF2B5EF4-FFF2-40B4-BE49-F238E27FC236}">
                <a16:creationId xmlns:a16="http://schemas.microsoft.com/office/drawing/2014/main" id="{92521957-D37A-45FD-958C-1CA574B03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78" b="31238"/>
          <a:stretch/>
        </p:blipFill>
        <p:spPr bwMode="auto">
          <a:xfrm>
            <a:off x="2366114" y="1793253"/>
            <a:ext cx="4796687" cy="22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8755985-9558-466B-ABBA-DF56819AB22D}"/>
              </a:ext>
            </a:extLst>
          </p:cNvPr>
          <p:cNvSpPr txBox="1"/>
          <p:nvPr/>
        </p:nvSpPr>
        <p:spPr>
          <a:xfrm>
            <a:off x="3457699" y="2218347"/>
            <a:ext cx="35730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 - 5,9 KG </a:t>
            </a:r>
            <a:r>
              <a:rPr lang="en-US" sz="18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 </a:t>
            </a:r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plant per </a:t>
            </a:r>
            <a:r>
              <a:rPr lang="nl-NL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year</a:t>
            </a:r>
            <a:endParaRPr lang="nl-NL" dirty="0">
              <a:solidFill>
                <a:srgbClr val="45516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87C1EAB-CC19-40BE-8406-CFCD978A1558}"/>
              </a:ext>
            </a:extLst>
          </p:cNvPr>
          <p:cNvSpPr txBox="1"/>
          <p:nvPr/>
        </p:nvSpPr>
        <p:spPr>
          <a:xfrm>
            <a:off x="3457699" y="3203213"/>
            <a:ext cx="39808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  -22 KG </a:t>
            </a:r>
            <a:r>
              <a:rPr lang="en-US" sz="18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 per tree </a:t>
            </a:r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</a:t>
            </a:r>
            <a:r>
              <a:rPr lang="nl-NL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year</a:t>
            </a:r>
            <a:endParaRPr lang="nl-NL" dirty="0">
              <a:solidFill>
                <a:srgbClr val="45516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2" descr="How much Carbon does one Tree absorb? | CarbonPirates">
            <a:extLst>
              <a:ext uri="{FF2B5EF4-FFF2-40B4-BE49-F238E27FC236}">
                <a16:creationId xmlns:a16="http://schemas.microsoft.com/office/drawing/2014/main" id="{210C1209-4ED5-4612-8CEC-84F40FE89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9" r="32290" b="66794"/>
          <a:stretch/>
        </p:blipFill>
        <p:spPr bwMode="auto">
          <a:xfrm>
            <a:off x="2235201" y="4057651"/>
            <a:ext cx="1142999" cy="109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F269232E-6B6A-481F-8712-B162510B8480}"/>
              </a:ext>
            </a:extLst>
          </p:cNvPr>
          <p:cNvSpPr txBox="1"/>
          <p:nvPr/>
        </p:nvSpPr>
        <p:spPr>
          <a:xfrm>
            <a:off x="3457699" y="4316191"/>
            <a:ext cx="47966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 - 2.500 KG </a:t>
            </a:r>
            <a:r>
              <a:rPr lang="en-US" sz="18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 </a:t>
            </a:r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acre trees per </a:t>
            </a:r>
            <a:r>
              <a:rPr lang="nl-NL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year</a:t>
            </a:r>
            <a:endParaRPr lang="nl-NL" dirty="0">
              <a:solidFill>
                <a:srgbClr val="45516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Picture 2" descr="Eco carbon footprint vector icon | Free SVG">
            <a:extLst>
              <a:ext uri="{FF2B5EF4-FFF2-40B4-BE49-F238E27FC236}">
                <a16:creationId xmlns:a16="http://schemas.microsoft.com/office/drawing/2014/main" id="{8DFC1B67-2D80-4530-86EA-923BEE66A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885284" flipH="1">
            <a:off x="604403" y="5975027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03C1AAC-7B9E-3CCC-E5F7-6BA36E4EB89D}"/>
              </a:ext>
            </a:extLst>
          </p:cNvPr>
          <p:cNvSpPr/>
          <p:nvPr/>
        </p:nvSpPr>
        <p:spPr>
          <a:xfrm>
            <a:off x="0" y="0"/>
            <a:ext cx="1900052" cy="6858000"/>
          </a:xfrm>
          <a:prstGeom prst="rect">
            <a:avLst/>
          </a:prstGeom>
          <a:solidFill>
            <a:srgbClr val="01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3ACB5A-1D62-BE5E-27C9-C911ACD6C8A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0" y="0"/>
            <a:ext cx="1435100" cy="6858000"/>
          </a:xfrm>
          <a:prstGeom prst="rect">
            <a:avLst/>
          </a:prstGeom>
        </p:spPr>
      </p:pic>
      <p:pic>
        <p:nvPicPr>
          <p:cNvPr id="5" name="Picture 2" descr="Eco carbon footprint vector icon | Free SVG">
            <a:extLst>
              <a:ext uri="{FF2B5EF4-FFF2-40B4-BE49-F238E27FC236}">
                <a16:creationId xmlns:a16="http://schemas.microsoft.com/office/drawing/2014/main" id="{4DEF7A59-B051-3D34-0031-5554A270B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0587589" flipH="1" flipV="1">
            <a:off x="-129923" y="6112603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co carbon footprint vector icon | Free SVG">
            <a:extLst>
              <a:ext uri="{FF2B5EF4-FFF2-40B4-BE49-F238E27FC236}">
                <a16:creationId xmlns:a16="http://schemas.microsoft.com/office/drawing/2014/main" id="{434AD32D-038C-BE0C-429F-01A868369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1029033" flipH="1" flipV="1">
            <a:off x="669862" y="6556596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co carbon footprint vector icon | Free SVG">
            <a:extLst>
              <a:ext uri="{FF2B5EF4-FFF2-40B4-BE49-F238E27FC236}">
                <a16:creationId xmlns:a16="http://schemas.microsoft.com/office/drawing/2014/main" id="{156937D2-C50D-550D-C944-31FCC0260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200000" flipH="1">
            <a:off x="616815" y="5710646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6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9EA3710-24DB-1447-B524-AB66F66D1AE0}"/>
              </a:ext>
            </a:extLst>
          </p:cNvPr>
          <p:cNvSpPr txBox="1">
            <a:spLocks/>
          </p:cNvSpPr>
          <p:nvPr/>
        </p:nvSpPr>
        <p:spPr>
          <a:xfrm>
            <a:off x="2366114" y="682145"/>
            <a:ext cx="5774585" cy="575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KG </a:t>
            </a:r>
            <a:r>
              <a:rPr lang="en-US" sz="32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</a:t>
            </a:r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of iPhone 12</a:t>
            </a:r>
          </a:p>
        </p:txBody>
      </p:sp>
      <p:pic>
        <p:nvPicPr>
          <p:cNvPr id="4098" name="Picture 2" descr="Apple iPhone 12 64GB Wit">
            <a:extLst>
              <a:ext uri="{FF2B5EF4-FFF2-40B4-BE49-F238E27FC236}">
                <a16:creationId xmlns:a16="http://schemas.microsoft.com/office/drawing/2014/main" id="{7558965E-F5D2-496B-9AF0-6DDD823C8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63" y="1758059"/>
            <a:ext cx="2404337" cy="354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AEAC072-B9AA-4F86-89CB-B0A8629A1365}"/>
              </a:ext>
            </a:extLst>
          </p:cNvPr>
          <p:cNvSpPr txBox="1"/>
          <p:nvPr/>
        </p:nvSpPr>
        <p:spPr>
          <a:xfrm>
            <a:off x="2747928" y="5597730"/>
            <a:ext cx="214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79 KG </a:t>
            </a:r>
            <a:r>
              <a:rPr lang="en-US" sz="18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 </a:t>
            </a:r>
            <a:endParaRPr lang="nl-NL" dirty="0">
              <a:solidFill>
                <a:srgbClr val="45516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8B59080E-4951-4C75-A68A-E5D1DA47F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23" y="3189156"/>
            <a:ext cx="2141660" cy="214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82055E0-2CE0-446E-BC11-7E6FA6229DEB}"/>
              </a:ext>
            </a:extLst>
          </p:cNvPr>
          <p:cNvSpPr txBox="1"/>
          <p:nvPr/>
        </p:nvSpPr>
        <p:spPr>
          <a:xfrm>
            <a:off x="6572915" y="5597730"/>
            <a:ext cx="440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 KG </a:t>
            </a:r>
            <a:r>
              <a:rPr lang="en-US" sz="18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 </a:t>
            </a:r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tree per </a:t>
            </a:r>
            <a:r>
              <a:rPr lang="nl-NL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year</a:t>
            </a:r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= 3,6 trees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0A7E955-FB93-42BC-8629-34D475DE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3219981"/>
            <a:ext cx="2138939" cy="21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30262DA4-D37D-4936-AAFE-6B0B7F52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746" y="3205080"/>
            <a:ext cx="2138939" cy="21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FDC1CD6B-D0D6-48FB-8A0B-177C8306B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5"/>
          <a:stretch/>
        </p:blipFill>
        <p:spPr bwMode="auto">
          <a:xfrm>
            <a:off x="10833899" y="3191877"/>
            <a:ext cx="1060385" cy="21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0B23390-FFD5-4F33-A8A2-91E39612A017}"/>
              </a:ext>
            </a:extLst>
          </p:cNvPr>
          <p:cNvSpPr txBox="1"/>
          <p:nvPr/>
        </p:nvSpPr>
        <p:spPr>
          <a:xfrm>
            <a:off x="4569855" y="3724275"/>
            <a:ext cx="64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455164"/>
                </a:solidFill>
              </a:rPr>
              <a:t>=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E8BA3BF-7DAD-41B0-B286-C8FDCC73581C}"/>
              </a:ext>
            </a:extLst>
          </p:cNvPr>
          <p:cNvSpPr txBox="1"/>
          <p:nvPr/>
        </p:nvSpPr>
        <p:spPr>
          <a:xfrm>
            <a:off x="6833487" y="1157362"/>
            <a:ext cx="441889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800" dirty="0">
                <a:solidFill>
                  <a:srgbClr val="455164"/>
                </a:solidFill>
              </a:rPr>
              <a:t>3,6</a:t>
            </a:r>
            <a:br>
              <a:rPr lang="nl-NL" sz="3600" dirty="0">
                <a:solidFill>
                  <a:srgbClr val="455164"/>
                </a:solidFill>
              </a:rPr>
            </a:br>
            <a:r>
              <a:rPr lang="nl-NL" sz="3600" dirty="0">
                <a:solidFill>
                  <a:srgbClr val="455164"/>
                </a:solidFill>
              </a:rPr>
              <a:t>TREES PER YEAR</a:t>
            </a:r>
          </a:p>
        </p:txBody>
      </p:sp>
      <p:pic>
        <p:nvPicPr>
          <p:cNvPr id="19" name="Picture 2" descr="Eco carbon footprint vector icon | Free SVG">
            <a:extLst>
              <a:ext uri="{FF2B5EF4-FFF2-40B4-BE49-F238E27FC236}">
                <a16:creationId xmlns:a16="http://schemas.microsoft.com/office/drawing/2014/main" id="{3941E48A-0555-4C6D-A70E-DACE828F4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885284" flipH="1">
            <a:off x="604403" y="5975027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co carbon footprint vector icon | Free SVG">
            <a:extLst>
              <a:ext uri="{FF2B5EF4-FFF2-40B4-BE49-F238E27FC236}">
                <a16:creationId xmlns:a16="http://schemas.microsoft.com/office/drawing/2014/main" id="{41605D4C-1A8B-45A9-85A1-1766B5C46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0587589" flipH="1" flipV="1">
            <a:off x="-129923" y="6022937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co carbon footprint vector icon | Free SVG">
            <a:extLst>
              <a:ext uri="{FF2B5EF4-FFF2-40B4-BE49-F238E27FC236}">
                <a16:creationId xmlns:a16="http://schemas.microsoft.com/office/drawing/2014/main" id="{99DBF183-F251-45F2-911F-B171CD7D8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1029033" flipH="1" flipV="1">
            <a:off x="533682" y="6604555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Eco carbon footprint vector icon | Free SVG">
            <a:extLst>
              <a:ext uri="{FF2B5EF4-FFF2-40B4-BE49-F238E27FC236}">
                <a16:creationId xmlns:a16="http://schemas.microsoft.com/office/drawing/2014/main" id="{45951E0A-A5D1-40A8-8F20-274636D71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200000" flipH="1">
            <a:off x="-61985" y="5277287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243E1EB-389C-C3CD-3167-9A2B6DC50E23}"/>
              </a:ext>
            </a:extLst>
          </p:cNvPr>
          <p:cNvSpPr/>
          <p:nvPr/>
        </p:nvSpPr>
        <p:spPr>
          <a:xfrm>
            <a:off x="0" y="0"/>
            <a:ext cx="1900052" cy="6858000"/>
          </a:xfrm>
          <a:prstGeom prst="rect">
            <a:avLst/>
          </a:prstGeom>
          <a:solidFill>
            <a:srgbClr val="01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530332C-8A46-42E5-8564-D0E67F0DFBA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0" y="0"/>
            <a:ext cx="1435100" cy="6858000"/>
          </a:xfrm>
          <a:prstGeom prst="rect">
            <a:avLst/>
          </a:prstGeom>
        </p:spPr>
      </p:pic>
      <p:pic>
        <p:nvPicPr>
          <p:cNvPr id="6" name="Picture 2" descr="Eco carbon footprint vector icon | Free SVG">
            <a:extLst>
              <a:ext uri="{FF2B5EF4-FFF2-40B4-BE49-F238E27FC236}">
                <a16:creationId xmlns:a16="http://schemas.microsoft.com/office/drawing/2014/main" id="{892E279E-F3DB-1031-7A8D-F2E416813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0587589" flipH="1" flipV="1">
            <a:off x="-129923" y="6112603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co carbon footprint vector icon | Free SVG">
            <a:extLst>
              <a:ext uri="{FF2B5EF4-FFF2-40B4-BE49-F238E27FC236}">
                <a16:creationId xmlns:a16="http://schemas.microsoft.com/office/drawing/2014/main" id="{264B9EC9-2F5C-C188-0FD1-F6905649E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1029033" flipH="1" flipV="1">
            <a:off x="669862" y="6556596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co carbon footprint vector icon | Free SVG">
            <a:extLst>
              <a:ext uri="{FF2B5EF4-FFF2-40B4-BE49-F238E27FC236}">
                <a16:creationId xmlns:a16="http://schemas.microsoft.com/office/drawing/2014/main" id="{3F699B0D-A665-925D-F00B-048E5BB1E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200000" flipH="1">
            <a:off x="616815" y="5710646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55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9EA3710-24DB-1447-B524-AB66F66D1AE0}"/>
              </a:ext>
            </a:extLst>
          </p:cNvPr>
          <p:cNvSpPr txBox="1">
            <a:spLocks/>
          </p:cNvSpPr>
          <p:nvPr/>
        </p:nvSpPr>
        <p:spPr>
          <a:xfrm>
            <a:off x="2366114" y="682145"/>
            <a:ext cx="7459811" cy="821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lnSpc>
                <a:spcPct val="107000"/>
              </a:lnSpc>
              <a:spcBef>
                <a:spcPts val="200"/>
              </a:spcBef>
            </a:pPr>
            <a:r>
              <a:rPr lang="nl-NL" sz="3600" dirty="0">
                <a:solidFill>
                  <a:srgbClr val="4551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Help </a:t>
            </a:r>
            <a:r>
              <a:rPr lang="nl-NL" sz="3600" dirty="0" err="1">
                <a:solidFill>
                  <a:srgbClr val="4551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reducing</a:t>
            </a:r>
            <a:r>
              <a:rPr lang="nl-NL" sz="3600" dirty="0">
                <a:solidFill>
                  <a:srgbClr val="4551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 for production </a:t>
            </a:r>
            <a:r>
              <a:rPr lang="nl-NL" sz="3600" dirty="0" err="1">
                <a:solidFill>
                  <a:srgbClr val="4551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by</a:t>
            </a:r>
            <a:r>
              <a:rPr lang="nl-NL" sz="3600" dirty="0">
                <a:solidFill>
                  <a:srgbClr val="4551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nl-NL" sz="3600" dirty="0" err="1">
                <a:solidFill>
                  <a:srgbClr val="4551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chosing</a:t>
            </a:r>
            <a:r>
              <a:rPr lang="nl-NL" sz="36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 descr="iPhone Screen Repair Service – R C Mobile Ltd">
            <a:extLst>
              <a:ext uri="{FF2B5EF4-FFF2-40B4-BE49-F238E27FC236}">
                <a16:creationId xmlns:a16="http://schemas.microsoft.com/office/drawing/2014/main" id="{DED93DF3-174E-4CCF-9575-E37E1B57F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99" y="3397429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pple iPhone 12 64GB Wit">
            <a:extLst>
              <a:ext uri="{FF2B5EF4-FFF2-40B4-BE49-F238E27FC236}">
                <a16:creationId xmlns:a16="http://schemas.microsoft.com/office/drawing/2014/main" id="{C04BEC30-E119-4C68-9F83-60F3C6ED0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388" y="3246752"/>
            <a:ext cx="2197346" cy="32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71A6DB3-B3D9-45B4-8540-3726867D760D}"/>
              </a:ext>
            </a:extLst>
          </p:cNvPr>
          <p:cNvSpPr txBox="1"/>
          <p:nvPr/>
        </p:nvSpPr>
        <p:spPr>
          <a:xfrm>
            <a:off x="4692649" y="2550095"/>
            <a:ext cx="34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Refurbished</a:t>
            </a:r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display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828EC78-7BF2-40F6-8285-FB80393D9369}"/>
              </a:ext>
            </a:extLst>
          </p:cNvPr>
          <p:cNvSpPr txBox="1"/>
          <p:nvPr/>
        </p:nvSpPr>
        <p:spPr>
          <a:xfrm>
            <a:off x="9927655" y="2612745"/>
            <a:ext cx="2332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Pre-</a:t>
            </a:r>
            <a:r>
              <a:rPr lang="nl-NL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Owned</a:t>
            </a:r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Device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E102D441-9FE5-4C78-8F39-8AB82482D00B}"/>
              </a:ext>
            </a:extLst>
          </p:cNvPr>
          <p:cNvSpPr txBox="1"/>
          <p:nvPr/>
        </p:nvSpPr>
        <p:spPr>
          <a:xfrm>
            <a:off x="7630286" y="4119272"/>
            <a:ext cx="3118993" cy="15388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79 </a:t>
            </a:r>
            <a:r>
              <a:rPr lang="en-US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kg CO₂ new</a:t>
            </a:r>
          </a:p>
          <a:p>
            <a:r>
              <a:rPr lang="en-US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0 kg CO₂ pre-owned</a:t>
            </a:r>
          </a:p>
          <a:p>
            <a:r>
              <a:rPr lang="en-US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 </a:t>
            </a:r>
            <a:br>
              <a:rPr lang="en-US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40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- 79 kg CO₂ </a:t>
            </a:r>
            <a:endParaRPr lang="nl-NL" dirty="0">
              <a:solidFill>
                <a:srgbClr val="455164"/>
              </a:solidFill>
            </a:endParaRP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1D37FF4C-86FF-4581-972A-0A53E4171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4295" y="5716863"/>
            <a:ext cx="566404" cy="56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ABED3501-803A-4493-ACAD-1877FBC9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52866" y="5717583"/>
            <a:ext cx="565684" cy="5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FAB6EF90-5B08-4422-B982-156C162C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3904" y="5713959"/>
            <a:ext cx="565684" cy="56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ECD2B387-38B1-41C6-90CD-8F16CA925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2"/>
          <a:stretch/>
        </p:blipFill>
        <p:spPr bwMode="auto">
          <a:xfrm flipH="1">
            <a:off x="2066692" y="5703711"/>
            <a:ext cx="236565" cy="5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DA04609B-5CF8-42E2-97FB-D6AAD4DAF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25"/>
          <a:stretch/>
        </p:blipFill>
        <p:spPr bwMode="auto">
          <a:xfrm>
            <a:off x="9050113" y="5730494"/>
            <a:ext cx="264044" cy="53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7E7CFB1-7EBC-4056-8D3F-36F138B4D400}"/>
              </a:ext>
            </a:extLst>
          </p:cNvPr>
          <p:cNvSpPr txBox="1"/>
          <p:nvPr/>
        </p:nvSpPr>
        <p:spPr>
          <a:xfrm>
            <a:off x="1900052" y="6512096"/>
            <a:ext cx="3753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rgbClr val="455164"/>
                </a:solidFill>
              </a:rPr>
              <a:t>* </a:t>
            </a:r>
            <a:r>
              <a:rPr lang="nl-NL" sz="800" dirty="0" err="1">
                <a:solidFill>
                  <a:srgbClr val="455164"/>
                </a:solidFill>
              </a:rPr>
              <a:t>Estimation</a:t>
            </a:r>
            <a:r>
              <a:rPr lang="nl-NL" sz="800" dirty="0">
                <a:solidFill>
                  <a:srgbClr val="455164"/>
                </a:solidFill>
              </a:rPr>
              <a:t> </a:t>
            </a:r>
            <a:r>
              <a:rPr lang="nl-NL" sz="800" dirty="0" err="1">
                <a:solidFill>
                  <a:srgbClr val="455164"/>
                </a:solidFill>
              </a:rPr>
              <a:t>done</a:t>
            </a:r>
            <a:r>
              <a:rPr lang="nl-NL" sz="800" dirty="0">
                <a:solidFill>
                  <a:srgbClr val="455164"/>
                </a:solidFill>
              </a:rPr>
              <a:t> </a:t>
            </a:r>
            <a:r>
              <a:rPr lang="nl-NL" sz="800" dirty="0" err="1">
                <a:solidFill>
                  <a:srgbClr val="455164"/>
                </a:solidFill>
              </a:rPr>
              <a:t>by</a:t>
            </a:r>
            <a:r>
              <a:rPr lang="nl-NL" sz="800" dirty="0">
                <a:solidFill>
                  <a:srgbClr val="455164"/>
                </a:solidFill>
              </a:rPr>
              <a:t> experts</a:t>
            </a:r>
            <a:endParaRPr lang="en-GB" sz="800" dirty="0">
              <a:solidFill>
                <a:srgbClr val="455164"/>
              </a:solidFill>
            </a:endParaRPr>
          </a:p>
        </p:txBody>
      </p:sp>
      <p:pic>
        <p:nvPicPr>
          <p:cNvPr id="18" name="Picture 2" descr="Eco carbon footprint vector icon | Free SVG">
            <a:extLst>
              <a:ext uri="{FF2B5EF4-FFF2-40B4-BE49-F238E27FC236}">
                <a16:creationId xmlns:a16="http://schemas.microsoft.com/office/drawing/2014/main" id="{0CEE9364-624F-42CA-AD53-5324BBFCD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885284" flipH="1">
            <a:off x="604403" y="5975027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DA87B617-03E7-E62D-021D-18752CEC69F7}"/>
              </a:ext>
            </a:extLst>
          </p:cNvPr>
          <p:cNvSpPr/>
          <p:nvPr/>
        </p:nvSpPr>
        <p:spPr>
          <a:xfrm>
            <a:off x="0" y="0"/>
            <a:ext cx="1900052" cy="6858000"/>
          </a:xfrm>
          <a:prstGeom prst="rect">
            <a:avLst/>
          </a:prstGeom>
          <a:solidFill>
            <a:srgbClr val="01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11CA56-9BAC-A7EA-EECC-1849C56B136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>
            <a:off x="0" y="0"/>
            <a:ext cx="1435100" cy="68580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4C6FFA64-9EFA-4EE1-A984-EA4B19B952DA}"/>
              </a:ext>
            </a:extLst>
          </p:cNvPr>
          <p:cNvSpPr txBox="1"/>
          <p:nvPr/>
        </p:nvSpPr>
        <p:spPr>
          <a:xfrm>
            <a:off x="1388256" y="4098304"/>
            <a:ext cx="3021012" cy="15388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12 kg CO₂ new</a:t>
            </a:r>
          </a:p>
          <a:p>
            <a:r>
              <a:rPr lang="en-US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4 kg CO₂ (only new glass)*</a:t>
            </a:r>
          </a:p>
          <a:p>
            <a:r>
              <a:rPr lang="en-US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 </a:t>
            </a:r>
            <a:br>
              <a:rPr lang="en-US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40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- 8 kg CO₂ </a:t>
            </a:r>
            <a:endParaRPr lang="nl-NL" dirty="0">
              <a:solidFill>
                <a:srgbClr val="455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1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Eco carbon footprint vector icon | Free SVG">
            <a:extLst>
              <a:ext uri="{FF2B5EF4-FFF2-40B4-BE49-F238E27FC236}">
                <a16:creationId xmlns:a16="http://schemas.microsoft.com/office/drawing/2014/main" id="{F9974574-9FD0-4BD6-9BE9-FD2B6F61F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21310297">
            <a:off x="7896249" y="1876536"/>
            <a:ext cx="2460002" cy="28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9737A10-E3C2-8746-9A4B-85074AC8C1CD}"/>
              </a:ext>
            </a:extLst>
          </p:cNvPr>
          <p:cNvSpPr txBox="1"/>
          <p:nvPr/>
        </p:nvSpPr>
        <p:spPr>
          <a:xfrm>
            <a:off x="1004453" y="2683559"/>
            <a:ext cx="10183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spc="1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Save money </a:t>
            </a:r>
            <a:r>
              <a:rPr lang="nl-NL" sz="4000" spc="100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nl-NL" sz="4000" spc="1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help </a:t>
            </a:r>
            <a:r>
              <a:rPr lang="nl-NL" sz="4000" spc="100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nl-NL" sz="4000" spc="1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NL" sz="4000" spc="100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planet</a:t>
            </a:r>
            <a:r>
              <a:rPr lang="nl-NL" sz="4000" spc="1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!</a:t>
            </a:r>
            <a:br>
              <a:rPr lang="nl-NL" sz="4000" spc="1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l-NL" sz="4000" spc="1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 </a:t>
            </a:r>
            <a:r>
              <a:rPr lang="nl-NL" sz="4000" spc="100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nl-NL" sz="4000" spc="1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in?</a:t>
            </a:r>
            <a:endParaRPr lang="nl-NL" sz="4000" dirty="0">
              <a:solidFill>
                <a:srgbClr val="45516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FC56736-4BB2-4FE4-B27F-601071661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305" y="5663174"/>
            <a:ext cx="2207390" cy="300155"/>
          </a:xfrm>
          <a:prstGeom prst="rect">
            <a:avLst/>
          </a:prstGeom>
        </p:spPr>
      </p:pic>
      <p:pic>
        <p:nvPicPr>
          <p:cNvPr id="3" name="Afbeelding 2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28C2F53-F0BA-4EDE-90FB-0FA7993F5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644" y="6135241"/>
            <a:ext cx="1286711" cy="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2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436B0CD-0C4E-5D4A-8822-08246E5146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72E41A-9097-6F4B-BED6-41441C9CB3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530860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DD772D7E-0347-FF42-A4ED-EA2AA5B2C3FD}"/>
              </a:ext>
            </a:extLst>
          </p:cNvPr>
          <p:cNvSpPr/>
          <p:nvPr/>
        </p:nvSpPr>
        <p:spPr>
          <a:xfrm>
            <a:off x="6080167" y="0"/>
            <a:ext cx="61118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A5A58DF-1581-EA44-AF37-AE3C0879D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34" y="957793"/>
            <a:ext cx="4483100" cy="6096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D40F50F-E716-9942-B2B7-05B173FB5305}"/>
              </a:ext>
            </a:extLst>
          </p:cNvPr>
          <p:cNvSpPr txBox="1">
            <a:spLocks/>
          </p:cNvSpPr>
          <p:nvPr/>
        </p:nvSpPr>
        <p:spPr>
          <a:xfrm>
            <a:off x="7800622" y="2335961"/>
            <a:ext cx="4391378" cy="125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spc="5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Carbon footprint</a:t>
            </a:r>
          </a:p>
        </p:txBody>
      </p:sp>
      <p:pic>
        <p:nvPicPr>
          <p:cNvPr id="2" name="Picture 2" descr="Eco carbon footprint vector icon | Free SVG">
            <a:extLst>
              <a:ext uri="{FF2B5EF4-FFF2-40B4-BE49-F238E27FC236}">
                <a16:creationId xmlns:a16="http://schemas.microsoft.com/office/drawing/2014/main" id="{0C565FAE-6040-715A-C8CB-0E0234AF5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21310297">
            <a:off x="8148604" y="3577034"/>
            <a:ext cx="3695415" cy="422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D1A231E1-8EDD-6428-313B-6E74D027EEF3}"/>
              </a:ext>
            </a:extLst>
          </p:cNvPr>
          <p:cNvSpPr txBox="1">
            <a:spLocks/>
          </p:cNvSpPr>
          <p:nvPr/>
        </p:nvSpPr>
        <p:spPr>
          <a:xfrm>
            <a:off x="7639806" y="3250110"/>
            <a:ext cx="4937978" cy="1102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spc="5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smartphones </a:t>
            </a:r>
            <a:r>
              <a:rPr lang="nl-NL" sz="2000" spc="50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nl-NL" sz="2000" spc="5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NL" sz="2000" spc="50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parts</a:t>
            </a:r>
            <a:r>
              <a:rPr lang="nl-NL" sz="2000" spc="5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93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92FFAB4-21F5-3C42-AC4C-FF66B9F32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305" y="6391590"/>
            <a:ext cx="2207390" cy="30015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9EA3710-24DB-1447-B524-AB66F66D1AE0}"/>
              </a:ext>
            </a:extLst>
          </p:cNvPr>
          <p:cNvSpPr txBox="1">
            <a:spLocks/>
          </p:cNvSpPr>
          <p:nvPr/>
        </p:nvSpPr>
        <p:spPr>
          <a:xfrm>
            <a:off x="2366114" y="682145"/>
            <a:ext cx="5774585" cy="575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Footprint of mobile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E1C62021-825F-5646-B988-16BB8132549C}"/>
              </a:ext>
            </a:extLst>
          </p:cNvPr>
          <p:cNvSpPr txBox="1">
            <a:spLocks/>
          </p:cNvSpPr>
          <p:nvPr/>
        </p:nvSpPr>
        <p:spPr>
          <a:xfrm>
            <a:off x="2366114" y="1638878"/>
            <a:ext cx="9329357" cy="4752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is CO₂ and where does it come from?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Carbon dioxide (CO₂) is a colorless and odorless gas that is a natural component of our air and makes up part of the carbon cycle.</a:t>
            </a:r>
          </a:p>
          <a:p>
            <a:pPr marL="0" indent="0">
              <a:buNone/>
            </a:pPr>
            <a:br>
              <a:rPr lang="en-US" sz="2400" b="0" i="0" dirty="0">
                <a:solidFill>
                  <a:srgbClr val="4551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400" b="0" i="0" dirty="0">
                <a:solidFill>
                  <a:srgbClr val="4551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As CO</a:t>
            </a:r>
            <a:r>
              <a:rPr lang="en-US" sz="2400" b="0" i="0" baseline="-25000" dirty="0">
                <a:solidFill>
                  <a:srgbClr val="4551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US" sz="2400" b="0" i="0" dirty="0">
                <a:solidFill>
                  <a:srgbClr val="4551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 builds up in our atmosphere from burning fossil fuels, it has a warming effect that could change the earth’s climate.</a:t>
            </a:r>
            <a:endParaRPr lang="en-US" sz="3600" dirty="0">
              <a:solidFill>
                <a:srgbClr val="45516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2" descr="Eco carbon footprint vector icon | Free SVG">
            <a:extLst>
              <a:ext uri="{FF2B5EF4-FFF2-40B4-BE49-F238E27FC236}">
                <a16:creationId xmlns:a16="http://schemas.microsoft.com/office/drawing/2014/main" id="{8DEFA59B-A64C-473E-84E5-3029F204A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885284" flipH="1">
            <a:off x="604403" y="5975027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4EFBCE8C-C1D5-9810-0BDB-74F5919DCA41}"/>
              </a:ext>
            </a:extLst>
          </p:cNvPr>
          <p:cNvSpPr/>
          <p:nvPr/>
        </p:nvSpPr>
        <p:spPr>
          <a:xfrm>
            <a:off x="0" y="0"/>
            <a:ext cx="1900052" cy="6858000"/>
          </a:xfrm>
          <a:prstGeom prst="rect">
            <a:avLst/>
          </a:prstGeom>
          <a:solidFill>
            <a:srgbClr val="01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46026FF-C7E1-27FC-A24A-4B24B65239D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0" y="0"/>
            <a:ext cx="1435100" cy="6858000"/>
          </a:xfrm>
          <a:prstGeom prst="rect">
            <a:avLst/>
          </a:prstGeom>
        </p:spPr>
      </p:pic>
      <p:pic>
        <p:nvPicPr>
          <p:cNvPr id="13" name="Picture 2" descr="Eco carbon footprint vector icon | Free SVG">
            <a:extLst>
              <a:ext uri="{FF2B5EF4-FFF2-40B4-BE49-F238E27FC236}">
                <a16:creationId xmlns:a16="http://schemas.microsoft.com/office/drawing/2014/main" id="{C3C2DA31-FFBE-45D0-9E00-8D6B0B622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0587589" flipH="1" flipV="1">
            <a:off x="-129923" y="6112603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co carbon footprint vector icon | Free SVG">
            <a:extLst>
              <a:ext uri="{FF2B5EF4-FFF2-40B4-BE49-F238E27FC236}">
                <a16:creationId xmlns:a16="http://schemas.microsoft.com/office/drawing/2014/main" id="{7B829892-5991-4E19-9413-A164E10C8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1029033" flipH="1" flipV="1">
            <a:off x="669862" y="6556596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co carbon footprint vector icon | Free SVG">
            <a:extLst>
              <a:ext uri="{FF2B5EF4-FFF2-40B4-BE49-F238E27FC236}">
                <a16:creationId xmlns:a16="http://schemas.microsoft.com/office/drawing/2014/main" id="{4D5ECC73-C6E7-4739-AE8C-9702886C2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200000" flipH="1">
            <a:off x="616815" y="5710646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5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92FFAB4-21F5-3C42-AC4C-FF66B9F32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305" y="6391590"/>
            <a:ext cx="2207390" cy="30015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19EA3710-24DB-1447-B524-AB66F66D1AE0}"/>
              </a:ext>
            </a:extLst>
          </p:cNvPr>
          <p:cNvSpPr txBox="1">
            <a:spLocks/>
          </p:cNvSpPr>
          <p:nvPr/>
        </p:nvSpPr>
        <p:spPr>
          <a:xfrm>
            <a:off x="2366114" y="682145"/>
            <a:ext cx="5774585" cy="575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Footprint of mobile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E1C62021-825F-5646-B988-16BB8132549C}"/>
              </a:ext>
            </a:extLst>
          </p:cNvPr>
          <p:cNvSpPr txBox="1">
            <a:spLocks/>
          </p:cNvSpPr>
          <p:nvPr/>
        </p:nvSpPr>
        <p:spPr>
          <a:xfrm>
            <a:off x="2366114" y="1638878"/>
            <a:ext cx="9329357" cy="2475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spcBef>
                <a:spcPts val="1800"/>
              </a:spcBef>
              <a:buNone/>
            </a:pPr>
            <a:r>
              <a:rPr lang="en-GB" sz="2400" dirty="0">
                <a:solidFill>
                  <a:srgbClr val="4551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The environmental cost of owning the latest phone is huge. </a:t>
            </a:r>
            <a:br>
              <a:rPr lang="en-GB" sz="24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4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</a:t>
            </a:r>
            <a:r>
              <a:rPr lang="en-GB" sz="2400" dirty="0">
                <a:solidFill>
                  <a:srgbClr val="4551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produced by the manufacture of smartphones </a:t>
            </a:r>
            <a:r>
              <a:rPr lang="en-GB" sz="24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has </a:t>
            </a:r>
            <a:r>
              <a:rPr lang="en-GB" sz="2400" dirty="0">
                <a:solidFill>
                  <a:srgbClr val="4551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reached 125 megatons in 2020, and by 2040 will account for 14% of all </a:t>
            </a:r>
            <a:r>
              <a:rPr lang="en-US" sz="24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 </a:t>
            </a:r>
            <a:r>
              <a:rPr lang="en-GB" sz="2400" dirty="0">
                <a:solidFill>
                  <a:srgbClr val="4551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emissions.</a:t>
            </a:r>
            <a:endParaRPr lang="nl-NL" sz="2400" dirty="0">
              <a:solidFill>
                <a:srgbClr val="455164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7B97E565-BF37-48F6-8B2D-DE3CF3C95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49423"/>
              </p:ext>
            </p:extLst>
          </p:nvPr>
        </p:nvGraphicFramePr>
        <p:xfrm>
          <a:off x="4380448" y="2876839"/>
          <a:ext cx="4192052" cy="3058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Eco carbon footprint vector icon | Free SVG">
            <a:extLst>
              <a:ext uri="{FF2B5EF4-FFF2-40B4-BE49-F238E27FC236}">
                <a16:creationId xmlns:a16="http://schemas.microsoft.com/office/drawing/2014/main" id="{0E163010-7619-452C-AEE4-CF4855B35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885284" flipH="1">
            <a:off x="604403" y="5975027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7E91D8D-70A7-0A7F-CB50-6D599BCEE094}"/>
              </a:ext>
            </a:extLst>
          </p:cNvPr>
          <p:cNvSpPr/>
          <p:nvPr/>
        </p:nvSpPr>
        <p:spPr>
          <a:xfrm>
            <a:off x="0" y="0"/>
            <a:ext cx="1900052" cy="6858000"/>
          </a:xfrm>
          <a:prstGeom prst="rect">
            <a:avLst/>
          </a:prstGeom>
          <a:solidFill>
            <a:srgbClr val="01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710DF5C-BDCE-EDFF-6D8E-103C2CD83E2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0" y="0"/>
            <a:ext cx="1435100" cy="6858000"/>
          </a:xfrm>
          <a:prstGeom prst="rect">
            <a:avLst/>
          </a:prstGeom>
        </p:spPr>
      </p:pic>
      <p:pic>
        <p:nvPicPr>
          <p:cNvPr id="18" name="Picture 2" descr="Eco carbon footprint vector icon | Free SVG">
            <a:extLst>
              <a:ext uri="{FF2B5EF4-FFF2-40B4-BE49-F238E27FC236}">
                <a16:creationId xmlns:a16="http://schemas.microsoft.com/office/drawing/2014/main" id="{ABB88526-F551-F4A2-C928-C760664848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0587589" flipH="1" flipV="1">
            <a:off x="-129923" y="6112603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Eco carbon footprint vector icon | Free SVG">
            <a:extLst>
              <a:ext uri="{FF2B5EF4-FFF2-40B4-BE49-F238E27FC236}">
                <a16:creationId xmlns:a16="http://schemas.microsoft.com/office/drawing/2014/main" id="{72F904BC-2BC0-4901-8F23-CEF26E10B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1029033" flipH="1" flipV="1">
            <a:off x="669862" y="6556596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Eco carbon footprint vector icon | Free SVG">
            <a:extLst>
              <a:ext uri="{FF2B5EF4-FFF2-40B4-BE49-F238E27FC236}">
                <a16:creationId xmlns:a16="http://schemas.microsoft.com/office/drawing/2014/main" id="{2A34F07A-CF30-A889-15B5-133443051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200000" flipH="1">
            <a:off x="616815" y="5710646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9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9EA3710-24DB-1447-B524-AB66F66D1AE0}"/>
              </a:ext>
            </a:extLst>
          </p:cNvPr>
          <p:cNvSpPr txBox="1">
            <a:spLocks/>
          </p:cNvSpPr>
          <p:nvPr/>
        </p:nvSpPr>
        <p:spPr>
          <a:xfrm>
            <a:off x="2366114" y="682145"/>
            <a:ext cx="5774585" cy="575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Footprint of </a:t>
            </a:r>
            <a:r>
              <a:rPr lang="nl-NL" sz="3500" spc="5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iPhones</a:t>
            </a:r>
            <a:endParaRPr lang="nl-NL" sz="3500" spc="50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BA903BC-EE76-4C60-B4B7-4D9C8B1B5ED0}"/>
              </a:ext>
            </a:extLst>
          </p:cNvPr>
          <p:cNvPicPr/>
          <p:nvPr/>
        </p:nvPicPr>
        <p:blipFill rotWithShape="1">
          <a:blip r:embed="rId2"/>
          <a:srcRect l="12746"/>
          <a:stretch/>
        </p:blipFill>
        <p:spPr>
          <a:xfrm>
            <a:off x="6799117" y="2256199"/>
            <a:ext cx="5026429" cy="2880360"/>
          </a:xfrm>
          <a:prstGeom prst="rect">
            <a:avLst/>
          </a:prstGeom>
        </p:spPr>
      </p:pic>
      <p:pic>
        <p:nvPicPr>
          <p:cNvPr id="13" name="Afbeelding 12" descr="Chart of total lifetime carbon emissions per iPhone">
            <a:extLst>
              <a:ext uri="{FF2B5EF4-FFF2-40B4-BE49-F238E27FC236}">
                <a16:creationId xmlns:a16="http://schemas.microsoft.com/office/drawing/2014/main" id="{7EC6DE70-604E-489C-AEA9-F2CE9F1FEE7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14" y="1409700"/>
            <a:ext cx="5091961" cy="51605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E1C0605-DF13-4BC0-BE9D-0367A2EDB90A}"/>
              </a:ext>
            </a:extLst>
          </p:cNvPr>
          <p:cNvSpPr txBox="1"/>
          <p:nvPr/>
        </p:nvSpPr>
        <p:spPr>
          <a:xfrm>
            <a:off x="7524750" y="175260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Average</a:t>
            </a:r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79 KG</a:t>
            </a:r>
            <a:r>
              <a:rPr lang="en-US" sz="18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CO₂</a:t>
            </a:r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11" name="Picture 2" descr="Eco carbon footprint vector icon | Free SVG">
            <a:extLst>
              <a:ext uri="{FF2B5EF4-FFF2-40B4-BE49-F238E27FC236}">
                <a16:creationId xmlns:a16="http://schemas.microsoft.com/office/drawing/2014/main" id="{B51C493D-542B-49A7-8331-641999D0C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885284" flipH="1">
            <a:off x="604403" y="5975027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85CBFD3-596A-E314-9B59-F4BCB07A6C6A}"/>
              </a:ext>
            </a:extLst>
          </p:cNvPr>
          <p:cNvSpPr/>
          <p:nvPr/>
        </p:nvSpPr>
        <p:spPr>
          <a:xfrm>
            <a:off x="0" y="0"/>
            <a:ext cx="1900052" cy="6858000"/>
          </a:xfrm>
          <a:prstGeom prst="rect">
            <a:avLst/>
          </a:prstGeom>
          <a:solidFill>
            <a:srgbClr val="01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C8119D2-5A0D-3822-D0B2-4DB0567B610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>
            <a:off x="0" y="0"/>
            <a:ext cx="1435100" cy="6858000"/>
          </a:xfrm>
          <a:prstGeom prst="rect">
            <a:avLst/>
          </a:prstGeom>
        </p:spPr>
      </p:pic>
      <p:pic>
        <p:nvPicPr>
          <p:cNvPr id="5" name="Picture 2" descr="Eco carbon footprint vector icon | Free SVG">
            <a:extLst>
              <a:ext uri="{FF2B5EF4-FFF2-40B4-BE49-F238E27FC236}">
                <a16:creationId xmlns:a16="http://schemas.microsoft.com/office/drawing/2014/main" id="{EF22F83D-6B05-80D3-151E-BCBA46612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0587589" flipH="1" flipV="1">
            <a:off x="-129923" y="6112603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co carbon footprint vector icon | Free SVG">
            <a:extLst>
              <a:ext uri="{FF2B5EF4-FFF2-40B4-BE49-F238E27FC236}">
                <a16:creationId xmlns:a16="http://schemas.microsoft.com/office/drawing/2014/main" id="{B88AAE7E-CFED-D61F-C89B-7484FF3A8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1029033" flipH="1" flipV="1">
            <a:off x="669862" y="6556596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co carbon footprint vector icon | Free SVG">
            <a:extLst>
              <a:ext uri="{FF2B5EF4-FFF2-40B4-BE49-F238E27FC236}">
                <a16:creationId xmlns:a16="http://schemas.microsoft.com/office/drawing/2014/main" id="{1AC420D4-8D83-4248-72A0-491A20AB4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200000" flipH="1">
            <a:off x="616815" y="5710646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69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9EA3710-24DB-1447-B524-AB66F66D1AE0}"/>
              </a:ext>
            </a:extLst>
          </p:cNvPr>
          <p:cNvSpPr txBox="1">
            <a:spLocks/>
          </p:cNvSpPr>
          <p:nvPr/>
        </p:nvSpPr>
        <p:spPr>
          <a:xfrm>
            <a:off x="2366114" y="682145"/>
            <a:ext cx="5774585" cy="575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 kg </a:t>
            </a:r>
            <a:r>
              <a:rPr lang="en-US" sz="36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</a:t>
            </a:r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?</a:t>
            </a:r>
          </a:p>
        </p:txBody>
      </p:sp>
      <p:pic>
        <p:nvPicPr>
          <p:cNvPr id="3074" name="Picture 2" descr="Hoeveel is 1 kilo CO₂?">
            <a:extLst>
              <a:ext uri="{FF2B5EF4-FFF2-40B4-BE49-F238E27FC236}">
                <a16:creationId xmlns:a16="http://schemas.microsoft.com/office/drawing/2014/main" id="{5751D5A7-E686-40C0-8B2A-1DFE919D7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18" y="1598951"/>
            <a:ext cx="7376964" cy="491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co carbon footprint vector icon | Free SVG">
            <a:extLst>
              <a:ext uri="{FF2B5EF4-FFF2-40B4-BE49-F238E27FC236}">
                <a16:creationId xmlns:a16="http://schemas.microsoft.com/office/drawing/2014/main" id="{8AABDA14-337C-4F3C-9894-B07903962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885284" flipH="1">
            <a:off x="604403" y="5975027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EDBC3C1-94A1-45B2-14C3-D2D68F02796F}"/>
              </a:ext>
            </a:extLst>
          </p:cNvPr>
          <p:cNvSpPr/>
          <p:nvPr/>
        </p:nvSpPr>
        <p:spPr>
          <a:xfrm>
            <a:off x="0" y="0"/>
            <a:ext cx="1900052" cy="6858000"/>
          </a:xfrm>
          <a:prstGeom prst="rect">
            <a:avLst/>
          </a:prstGeom>
          <a:solidFill>
            <a:srgbClr val="01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09F74CA-2998-C1F4-23D5-DE66ADFB628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0" y="0"/>
            <a:ext cx="1435100" cy="6858000"/>
          </a:xfrm>
          <a:prstGeom prst="rect">
            <a:avLst/>
          </a:prstGeom>
        </p:spPr>
      </p:pic>
      <p:pic>
        <p:nvPicPr>
          <p:cNvPr id="4" name="Picture 2" descr="Eco carbon footprint vector icon | Free SVG">
            <a:extLst>
              <a:ext uri="{FF2B5EF4-FFF2-40B4-BE49-F238E27FC236}">
                <a16:creationId xmlns:a16="http://schemas.microsoft.com/office/drawing/2014/main" id="{355FCD12-6D21-CA24-D742-742AE0AC5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0587589" flipH="1" flipV="1">
            <a:off x="-129923" y="6112603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co carbon footprint vector icon | Free SVG">
            <a:extLst>
              <a:ext uri="{FF2B5EF4-FFF2-40B4-BE49-F238E27FC236}">
                <a16:creationId xmlns:a16="http://schemas.microsoft.com/office/drawing/2014/main" id="{41D38926-D5E6-9D67-4C73-A316F204E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1029033" flipH="1" flipV="1">
            <a:off x="669862" y="6556596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co carbon footprint vector icon | Free SVG">
            <a:extLst>
              <a:ext uri="{FF2B5EF4-FFF2-40B4-BE49-F238E27FC236}">
                <a16:creationId xmlns:a16="http://schemas.microsoft.com/office/drawing/2014/main" id="{D58A1D63-7CB7-56D3-55F5-2893791CCB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200000" flipH="1">
            <a:off x="616815" y="5710646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0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9EA3710-24DB-1447-B524-AB66F66D1AE0}"/>
              </a:ext>
            </a:extLst>
          </p:cNvPr>
          <p:cNvSpPr txBox="1">
            <a:spLocks/>
          </p:cNvSpPr>
          <p:nvPr/>
        </p:nvSpPr>
        <p:spPr>
          <a:xfrm>
            <a:off x="2366114" y="682145"/>
            <a:ext cx="5774585" cy="575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Footprint of </a:t>
            </a:r>
            <a:r>
              <a:rPr lang="nl-NL" sz="3500" spc="5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</a:t>
            </a:r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iPhone</a:t>
            </a:r>
          </a:p>
        </p:txBody>
      </p:sp>
      <p:pic>
        <p:nvPicPr>
          <p:cNvPr id="9" name="Afbeelding 8" descr="image">
            <a:extLst>
              <a:ext uri="{FF2B5EF4-FFF2-40B4-BE49-F238E27FC236}">
                <a16:creationId xmlns:a16="http://schemas.microsoft.com/office/drawing/2014/main" id="{1652D138-1DD7-4E0D-8071-72B1ABE897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07" y="2104460"/>
            <a:ext cx="6744229" cy="327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Eco carbon footprint vector icon | Free SVG">
            <a:extLst>
              <a:ext uri="{FF2B5EF4-FFF2-40B4-BE49-F238E27FC236}">
                <a16:creationId xmlns:a16="http://schemas.microsoft.com/office/drawing/2014/main" id="{62C4223B-2BFB-407F-8DBF-357662F93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885284" flipH="1">
            <a:off x="604403" y="5975027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co carbon footprint vector icon | Free SVG">
            <a:extLst>
              <a:ext uri="{FF2B5EF4-FFF2-40B4-BE49-F238E27FC236}">
                <a16:creationId xmlns:a16="http://schemas.microsoft.com/office/drawing/2014/main" id="{6E4FD36D-E62A-473E-92A5-A3119D6E6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0587589" flipH="1" flipV="1">
            <a:off x="-129923" y="6022937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co carbon footprint vector icon | Free SVG">
            <a:extLst>
              <a:ext uri="{FF2B5EF4-FFF2-40B4-BE49-F238E27FC236}">
                <a16:creationId xmlns:a16="http://schemas.microsoft.com/office/drawing/2014/main" id="{56A95B5E-AEA0-48E6-B26C-0B230A421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1029033" flipH="1" flipV="1">
            <a:off x="533682" y="6604555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co carbon footprint vector icon | Free SVG">
            <a:extLst>
              <a:ext uri="{FF2B5EF4-FFF2-40B4-BE49-F238E27FC236}">
                <a16:creationId xmlns:a16="http://schemas.microsoft.com/office/drawing/2014/main" id="{7B3E8C44-310C-42E1-974F-1C15D16B4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200000" flipH="1">
            <a:off x="-61985" y="5277287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370CBAF2-19F2-28CA-D5F8-A1597AA42AB1}"/>
              </a:ext>
            </a:extLst>
          </p:cNvPr>
          <p:cNvSpPr/>
          <p:nvPr/>
        </p:nvSpPr>
        <p:spPr>
          <a:xfrm>
            <a:off x="0" y="0"/>
            <a:ext cx="1900052" cy="6858000"/>
          </a:xfrm>
          <a:prstGeom prst="rect">
            <a:avLst/>
          </a:prstGeom>
          <a:solidFill>
            <a:srgbClr val="01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2CF1226-9855-C4EE-9F42-AFCEE1BD07C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0" y="0"/>
            <a:ext cx="1435100" cy="6858000"/>
          </a:xfrm>
          <a:prstGeom prst="rect">
            <a:avLst/>
          </a:prstGeom>
        </p:spPr>
      </p:pic>
      <p:pic>
        <p:nvPicPr>
          <p:cNvPr id="4" name="Picture 2" descr="Eco carbon footprint vector icon | Free SVG">
            <a:extLst>
              <a:ext uri="{FF2B5EF4-FFF2-40B4-BE49-F238E27FC236}">
                <a16:creationId xmlns:a16="http://schemas.microsoft.com/office/drawing/2014/main" id="{BE93E17D-A9AB-9CEB-9942-49732452D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0587589" flipH="1" flipV="1">
            <a:off x="-129923" y="6112603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co carbon footprint vector icon | Free SVG">
            <a:extLst>
              <a:ext uri="{FF2B5EF4-FFF2-40B4-BE49-F238E27FC236}">
                <a16:creationId xmlns:a16="http://schemas.microsoft.com/office/drawing/2014/main" id="{9AA6B928-6056-A420-310C-EEBD4D7DA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1029033" flipH="1" flipV="1">
            <a:off x="669862" y="6556596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co carbon footprint vector icon | Free SVG">
            <a:extLst>
              <a:ext uri="{FF2B5EF4-FFF2-40B4-BE49-F238E27FC236}">
                <a16:creationId xmlns:a16="http://schemas.microsoft.com/office/drawing/2014/main" id="{10251AA4-48B3-1DDD-DEC3-FE38823F1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200000" flipH="1">
            <a:off x="616815" y="5710646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50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9EA3710-24DB-1447-B524-AB66F66D1AE0}"/>
              </a:ext>
            </a:extLst>
          </p:cNvPr>
          <p:cNvSpPr txBox="1">
            <a:spLocks/>
          </p:cNvSpPr>
          <p:nvPr/>
        </p:nvSpPr>
        <p:spPr>
          <a:xfrm>
            <a:off x="2366114" y="682145"/>
            <a:ext cx="6538965" cy="575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spc="5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Footprint of </a:t>
            </a:r>
            <a:r>
              <a:rPr lang="nl-NL" sz="3500" spc="50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parts</a:t>
            </a:r>
            <a:r>
              <a:rPr lang="nl-NL" sz="3500" spc="5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NL" sz="3500" spc="50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</a:t>
            </a:r>
            <a:r>
              <a:rPr lang="nl-NL" sz="3500" spc="5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iPhone</a:t>
            </a:r>
          </a:p>
        </p:txBody>
      </p:sp>
      <p:pic>
        <p:nvPicPr>
          <p:cNvPr id="7" name="Afbeelding 6" descr="image">
            <a:extLst>
              <a:ext uri="{FF2B5EF4-FFF2-40B4-BE49-F238E27FC236}">
                <a16:creationId xmlns:a16="http://schemas.microsoft.com/office/drawing/2014/main" id="{C5252E60-52C1-4E76-9600-55D6CA2ED0A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16" y="2059816"/>
            <a:ext cx="6349863" cy="39962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81C278EE-BB3E-4EEB-B631-18BC08F0DA7B}"/>
              </a:ext>
            </a:extLst>
          </p:cNvPr>
          <p:cNvSpPr/>
          <p:nvPr/>
        </p:nvSpPr>
        <p:spPr>
          <a:xfrm>
            <a:off x="4267200" y="3429000"/>
            <a:ext cx="1514475" cy="1362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rgbClr val="455164"/>
                </a:solidFill>
              </a:rPr>
              <a:t>79 KG </a:t>
            </a:r>
            <a:r>
              <a:rPr lang="en-US" sz="20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 </a:t>
            </a:r>
            <a:r>
              <a:rPr lang="nl-NL" sz="2000" dirty="0">
                <a:solidFill>
                  <a:srgbClr val="455164"/>
                </a:solidFill>
              </a:rPr>
              <a:t>in </a:t>
            </a:r>
            <a:r>
              <a:rPr lang="nl-NL" sz="2000" dirty="0" err="1">
                <a:solidFill>
                  <a:srgbClr val="455164"/>
                </a:solidFill>
              </a:rPr>
              <a:t>total</a:t>
            </a:r>
            <a:endParaRPr lang="nl-NL" sz="2000" dirty="0">
              <a:solidFill>
                <a:srgbClr val="455164"/>
              </a:solidFill>
            </a:endParaRPr>
          </a:p>
        </p:txBody>
      </p:sp>
      <p:pic>
        <p:nvPicPr>
          <p:cNvPr id="11" name="Picture 2" descr="Eco carbon footprint vector icon | Free SVG">
            <a:extLst>
              <a:ext uri="{FF2B5EF4-FFF2-40B4-BE49-F238E27FC236}">
                <a16:creationId xmlns:a16="http://schemas.microsoft.com/office/drawing/2014/main" id="{52CADADB-3BB6-4A1B-95D9-7F4020AA6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885284" flipH="1">
            <a:off x="604403" y="5975027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7BEBAF00-7E6A-4ADF-1A53-F4402C939CE6}"/>
              </a:ext>
            </a:extLst>
          </p:cNvPr>
          <p:cNvSpPr/>
          <p:nvPr/>
        </p:nvSpPr>
        <p:spPr>
          <a:xfrm>
            <a:off x="0" y="0"/>
            <a:ext cx="1900052" cy="6858000"/>
          </a:xfrm>
          <a:prstGeom prst="rect">
            <a:avLst/>
          </a:prstGeom>
          <a:solidFill>
            <a:srgbClr val="01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ED80850-6F8C-B45C-CCC3-1F342DB31EC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0" y="0"/>
            <a:ext cx="1435100" cy="6858000"/>
          </a:xfrm>
          <a:prstGeom prst="rect">
            <a:avLst/>
          </a:prstGeom>
        </p:spPr>
      </p:pic>
      <p:pic>
        <p:nvPicPr>
          <p:cNvPr id="5" name="Picture 2" descr="Eco carbon footprint vector icon | Free SVG">
            <a:extLst>
              <a:ext uri="{FF2B5EF4-FFF2-40B4-BE49-F238E27FC236}">
                <a16:creationId xmlns:a16="http://schemas.microsoft.com/office/drawing/2014/main" id="{987B70C1-AA81-DB2F-0F43-621D8A261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0587589" flipH="1" flipV="1">
            <a:off x="-129923" y="6112603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co carbon footprint vector icon | Free SVG">
            <a:extLst>
              <a:ext uri="{FF2B5EF4-FFF2-40B4-BE49-F238E27FC236}">
                <a16:creationId xmlns:a16="http://schemas.microsoft.com/office/drawing/2014/main" id="{5FF04667-8530-5584-7E85-B6CE452109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1029033" flipH="1" flipV="1">
            <a:off x="669862" y="6556596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co carbon footprint vector icon | Free SVG">
            <a:extLst>
              <a:ext uri="{FF2B5EF4-FFF2-40B4-BE49-F238E27FC236}">
                <a16:creationId xmlns:a16="http://schemas.microsoft.com/office/drawing/2014/main" id="{34F2A54E-23BD-EEAC-838B-799961CF2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200000" flipH="1">
            <a:off x="616815" y="5710646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69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9EA3710-24DB-1447-B524-AB66F66D1AE0}"/>
              </a:ext>
            </a:extLst>
          </p:cNvPr>
          <p:cNvSpPr txBox="1">
            <a:spLocks/>
          </p:cNvSpPr>
          <p:nvPr/>
        </p:nvSpPr>
        <p:spPr>
          <a:xfrm>
            <a:off x="2366114" y="682145"/>
            <a:ext cx="7033067" cy="575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Footprint of </a:t>
            </a:r>
            <a:r>
              <a:rPr lang="nl-NL" sz="3500" spc="50" dirty="0" err="1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</a:t>
            </a:r>
            <a:r>
              <a:rPr lang="nl-NL" sz="3500" spc="50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iPhone display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2463D22-9744-4A4E-B971-537513AC155B}"/>
              </a:ext>
            </a:extLst>
          </p:cNvPr>
          <p:cNvSpPr txBox="1"/>
          <p:nvPr/>
        </p:nvSpPr>
        <p:spPr>
          <a:xfrm>
            <a:off x="2230403" y="5699330"/>
            <a:ext cx="353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15% van 79 kg </a:t>
            </a:r>
            <a:r>
              <a:rPr lang="en-US" sz="18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 </a:t>
            </a:r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= 12 kg </a:t>
            </a:r>
            <a:r>
              <a:rPr lang="en-US" sz="18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 </a:t>
            </a:r>
            <a:endParaRPr lang="nl-NL" dirty="0">
              <a:solidFill>
                <a:srgbClr val="45516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D9D558DC-1978-4A9A-80AC-8E96530DD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34"/>
          <a:stretch/>
        </p:blipFill>
        <p:spPr bwMode="auto">
          <a:xfrm>
            <a:off x="8457837" y="3318467"/>
            <a:ext cx="1089387" cy="214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B1B2676E-0B40-4945-B199-6542633AF728}"/>
              </a:ext>
            </a:extLst>
          </p:cNvPr>
          <p:cNvSpPr txBox="1"/>
          <p:nvPr/>
        </p:nvSpPr>
        <p:spPr>
          <a:xfrm>
            <a:off x="7522508" y="5699330"/>
            <a:ext cx="439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 kg </a:t>
            </a:r>
            <a:r>
              <a:rPr lang="en-US" sz="1800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CO₂ </a:t>
            </a:r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 </a:t>
            </a:r>
            <a:r>
              <a:rPr lang="nl-NL" dirty="0" err="1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year</a:t>
            </a:r>
            <a:r>
              <a:rPr lang="nl-NL" dirty="0">
                <a:solidFill>
                  <a:srgbClr val="45516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per tree = 0,56 trees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98B4020-08B0-4352-A1C4-A7FD84E6319E}"/>
              </a:ext>
            </a:extLst>
          </p:cNvPr>
          <p:cNvSpPr txBox="1"/>
          <p:nvPr/>
        </p:nvSpPr>
        <p:spPr>
          <a:xfrm>
            <a:off x="6882188" y="3748315"/>
            <a:ext cx="64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rgbClr val="455164"/>
                </a:solidFill>
              </a:rPr>
              <a:t>=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A515042-0CD8-4263-ABF3-EFE283B99491}"/>
              </a:ext>
            </a:extLst>
          </p:cNvPr>
          <p:cNvSpPr txBox="1"/>
          <p:nvPr/>
        </p:nvSpPr>
        <p:spPr>
          <a:xfrm>
            <a:off x="9867900" y="3562350"/>
            <a:ext cx="1951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455164"/>
                </a:solidFill>
              </a:rPr>
              <a:t>0,56 TREE </a:t>
            </a:r>
            <a:br>
              <a:rPr lang="nl-NL" sz="3600" dirty="0">
                <a:solidFill>
                  <a:srgbClr val="455164"/>
                </a:solidFill>
              </a:rPr>
            </a:br>
            <a:r>
              <a:rPr lang="nl-NL" sz="3600" dirty="0">
                <a:solidFill>
                  <a:srgbClr val="455164"/>
                </a:solidFill>
              </a:rPr>
              <a:t>PER YEAR</a:t>
            </a:r>
          </a:p>
        </p:txBody>
      </p:sp>
      <p:pic>
        <p:nvPicPr>
          <p:cNvPr id="11" name="Picture 2" descr="Eco carbon footprint vector icon | Free SVG">
            <a:extLst>
              <a:ext uri="{FF2B5EF4-FFF2-40B4-BE49-F238E27FC236}">
                <a16:creationId xmlns:a16="http://schemas.microsoft.com/office/drawing/2014/main" id="{7ED371AA-DD73-4A0A-82DF-7E827CC4D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885284" flipH="1">
            <a:off x="604403" y="5975027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5C945121-D789-EAAE-DAD5-B33C5417BD8B}"/>
              </a:ext>
            </a:extLst>
          </p:cNvPr>
          <p:cNvSpPr/>
          <p:nvPr/>
        </p:nvSpPr>
        <p:spPr>
          <a:xfrm>
            <a:off x="0" y="0"/>
            <a:ext cx="1900052" cy="6858000"/>
          </a:xfrm>
          <a:prstGeom prst="rect">
            <a:avLst/>
          </a:prstGeom>
          <a:solidFill>
            <a:srgbClr val="01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15011F0-3A05-F357-6988-4D879367689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0" y="0"/>
            <a:ext cx="1435100" cy="6858000"/>
          </a:xfrm>
          <a:prstGeom prst="rect">
            <a:avLst/>
          </a:prstGeom>
        </p:spPr>
      </p:pic>
      <p:pic>
        <p:nvPicPr>
          <p:cNvPr id="5" name="Picture 2" descr="Eco carbon footprint vector icon | Free SVG">
            <a:extLst>
              <a:ext uri="{FF2B5EF4-FFF2-40B4-BE49-F238E27FC236}">
                <a16:creationId xmlns:a16="http://schemas.microsoft.com/office/drawing/2014/main" id="{98DE1BE7-9768-DB7C-190C-DC9FCD517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0587589" flipH="1" flipV="1">
            <a:off x="-129923" y="6112603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co carbon footprint vector icon | Free SVG">
            <a:extLst>
              <a:ext uri="{FF2B5EF4-FFF2-40B4-BE49-F238E27FC236}">
                <a16:creationId xmlns:a16="http://schemas.microsoft.com/office/drawing/2014/main" id="{7D9170B5-61D6-1625-7C67-DCC3CC55C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1029033" flipH="1" flipV="1">
            <a:off x="669862" y="6556596"/>
            <a:ext cx="466238" cy="5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co carbon footprint vector icon | Free SVG">
            <a:extLst>
              <a:ext uri="{FF2B5EF4-FFF2-40B4-BE49-F238E27FC236}">
                <a16:creationId xmlns:a16="http://schemas.microsoft.com/office/drawing/2014/main" id="{672C6195-799A-AC48-B8A6-33AB548E2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3" t="6155" r="7243" b="4301"/>
          <a:stretch/>
        </p:blipFill>
        <p:spPr bwMode="auto">
          <a:xfrm rot="16200000" flipH="1">
            <a:off x="616815" y="5710646"/>
            <a:ext cx="528763" cy="60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Phone Screen Repair Service – R C Mobile Ltd">
            <a:extLst>
              <a:ext uri="{FF2B5EF4-FFF2-40B4-BE49-F238E27FC236}">
                <a16:creationId xmlns:a16="http://schemas.microsoft.com/office/drawing/2014/main" id="{F0569BBB-E0D6-49DE-8024-D3A02EDA1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11" y="2229078"/>
            <a:ext cx="4572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3213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Breedbeeld</PresentationFormat>
  <Paragraphs>173</Paragraphs>
  <Slides>15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Mobileparts.shop</dc:title>
  <dc:creator>Robin Maatman</dc:creator>
  <cp:lastModifiedBy>Remco Spreeuwers</cp:lastModifiedBy>
  <cp:revision>41</cp:revision>
  <dcterms:created xsi:type="dcterms:W3CDTF">2021-11-22T12:42:47Z</dcterms:created>
  <dcterms:modified xsi:type="dcterms:W3CDTF">2023-01-12T12:07:18Z</dcterms:modified>
</cp:coreProperties>
</file>